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 id="2147483685" r:id="rId3"/>
    <p:sldMasterId id="2147483733" r:id="rId4"/>
  </p:sldMasterIdLst>
  <p:notesMasterIdLst>
    <p:notesMasterId r:id="rId14"/>
  </p:notesMasterIdLst>
  <p:handoutMasterIdLst>
    <p:handoutMasterId r:id="rId15"/>
  </p:handoutMasterIdLst>
  <p:sldIdLst>
    <p:sldId id="366" r:id="rId5"/>
    <p:sldId id="367" r:id="rId6"/>
    <p:sldId id="370" r:id="rId7"/>
    <p:sldId id="371" r:id="rId8"/>
    <p:sldId id="372" r:id="rId9"/>
    <p:sldId id="373" r:id="rId10"/>
    <p:sldId id="368" r:id="rId11"/>
    <p:sldId id="375" r:id="rId12"/>
    <p:sldId id="353"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anie Carroll" initials="M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251D"/>
    <a:srgbClr val="E30918"/>
    <a:srgbClr val="DA1E12"/>
    <a:srgbClr val="D90011"/>
    <a:srgbClr val="ACACAC"/>
    <a:srgbClr val="DA0012"/>
    <a:srgbClr val="FF2F92"/>
    <a:srgbClr val="D70111"/>
    <a:srgbClr val="D9222A"/>
    <a:srgbClr val="CD0A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76"/>
    <p:restoredTop sz="81769" autoAdjust="0"/>
  </p:normalViewPr>
  <p:slideViewPr>
    <p:cSldViewPr snapToGrid="0" snapToObjects="1">
      <p:cViewPr varScale="1">
        <p:scale>
          <a:sx n="138" d="100"/>
          <a:sy n="138" d="100"/>
        </p:scale>
        <p:origin x="592" y="17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41" d="100"/>
          <a:sy n="141" d="100"/>
        </p:scale>
        <p:origin x="380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6FFCA2-BF6D-CE44-A430-3AEE88891A9E}" type="datetimeFigureOut">
              <a:rPr lang="en-US" smtClean="0">
                <a:latin typeface="Arial"/>
              </a:rPr>
              <a:t>4/14/21</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BA992C-4394-4E4E-9793-4EB1E3E1D25A}"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18202212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16A57A62-2764-F542-B86B-77C5E138D015}" type="datetimeFigureOut">
              <a:rPr lang="en-US" smtClean="0"/>
              <a:pPr/>
              <a:t>4/14/21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19A93E2E-41BE-9948-9CD4-5372A3778816}" type="slidenum">
              <a:rPr lang="en-US" smtClean="0"/>
              <a:pPr/>
              <a:t>‹#›</a:t>
            </a:fld>
            <a:endParaRPr lang="en-US" dirty="0"/>
          </a:p>
        </p:txBody>
      </p:sp>
    </p:spTree>
    <p:extLst>
      <p:ext uri="{BB962C8B-B14F-4D97-AF65-F5344CB8AC3E}">
        <p14:creationId xmlns:p14="http://schemas.microsoft.com/office/powerpoint/2010/main" val="148490675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A93E2E-41BE-9948-9CD4-5372A3778816}" type="slidenum">
              <a:rPr lang="en-US" smtClean="0"/>
              <a:pPr/>
              <a:t>5</a:t>
            </a:fld>
            <a:endParaRPr lang="en-US" dirty="0"/>
          </a:p>
        </p:txBody>
      </p:sp>
    </p:spTree>
    <p:extLst>
      <p:ext uri="{BB962C8B-B14F-4D97-AF65-F5344CB8AC3E}">
        <p14:creationId xmlns:p14="http://schemas.microsoft.com/office/powerpoint/2010/main" val="29015768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White background with Griffith University logo">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2" y="150632"/>
            <a:ext cx="9142855" cy="5142856"/>
          </a:xfrm>
          <a:prstGeom prst="rect">
            <a:avLst/>
          </a:prstGeom>
        </p:spPr>
      </p:pic>
      <p:sp>
        <p:nvSpPr>
          <p:cNvPr id="3" name="Content Placeholder 2"/>
          <p:cNvSpPr>
            <a:spLocks noGrp="1"/>
          </p:cNvSpPr>
          <p:nvPr>
            <p:ph idx="1"/>
          </p:nvPr>
        </p:nvSpPr>
        <p:spPr>
          <a:xfrm>
            <a:off x="457200" y="973185"/>
            <a:ext cx="8229600" cy="3497749"/>
          </a:xfrm>
          <a:prstGeom prst="rect">
            <a:avLst/>
          </a:prstGeom>
        </p:spPr>
        <p:txBody>
          <a:bodyPr lIns="0" tIns="0" rIns="0" bIns="0">
            <a:normAutofit/>
          </a:bodyPr>
          <a:lstStyle>
            <a:lvl1pPr marL="342900" indent="-342900">
              <a:lnSpc>
                <a:spcPct val="140000"/>
              </a:lnSpc>
              <a:spcBef>
                <a:spcPts val="0"/>
              </a:spcBef>
              <a:buFont typeface="Arial" charset="0"/>
              <a:buChar char="•"/>
              <a:defRPr b="0" i="0">
                <a:latin typeface="+mn-lt"/>
                <a:ea typeface="Arial" charset="0"/>
                <a:cs typeface="Arial" charset="0"/>
              </a:defRPr>
            </a:lvl1pPr>
            <a:lvl2pPr marL="742950" indent="-285750">
              <a:lnSpc>
                <a:spcPct val="140000"/>
              </a:lnSpc>
              <a:spcBef>
                <a:spcPts val="0"/>
              </a:spcBef>
              <a:buFont typeface="Arial" charset="0"/>
              <a:buChar char="•"/>
              <a:defRPr sz="2000" b="0" i="0">
                <a:latin typeface="+mn-lt"/>
                <a:ea typeface="Arial" charset="0"/>
                <a:cs typeface="Arial" charset="0"/>
              </a:defRPr>
            </a:lvl2pPr>
            <a:lvl3pPr marL="1143000" indent="-228600">
              <a:lnSpc>
                <a:spcPct val="140000"/>
              </a:lnSpc>
              <a:spcBef>
                <a:spcPts val="0"/>
              </a:spcBef>
              <a:buFont typeface="Arial" charset="0"/>
              <a:buChar char="•"/>
              <a:defRPr sz="2000" b="0" i="0">
                <a:latin typeface="+mn-lt"/>
                <a:ea typeface="Arial" charset="0"/>
                <a:cs typeface="Arial" charset="0"/>
              </a:defRPr>
            </a:lvl3pPr>
            <a:lvl4pPr marL="1600200" indent="-228600">
              <a:lnSpc>
                <a:spcPct val="140000"/>
              </a:lnSpc>
              <a:spcBef>
                <a:spcPts val="0"/>
              </a:spcBef>
              <a:buFont typeface="Arial" charset="0"/>
              <a:buChar char="•"/>
              <a:defRPr sz="2000" b="0" i="0">
                <a:latin typeface="+mn-lt"/>
                <a:ea typeface="Arial" charset="0"/>
                <a:cs typeface="Arial" charset="0"/>
              </a:defRPr>
            </a:lvl4pPr>
            <a:lvl5pPr marL="2057400" indent="-228600">
              <a:lnSpc>
                <a:spcPct val="140000"/>
              </a:lnSpc>
              <a:spcBef>
                <a:spcPts val="0"/>
              </a:spcBef>
              <a:buFont typeface="Arial" charset="0"/>
              <a:buChar char="•"/>
              <a:defRPr sz="2000" b="0" i="0">
                <a:latin typeface="+mn-lt"/>
                <a:ea typeface="Arial" charset="0"/>
                <a:cs typeface="Arial" charset="0"/>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a:p>
            <a:pPr lvl="0"/>
            <a:endParaRPr lang="en-AU" dirty="0"/>
          </a:p>
        </p:txBody>
      </p:sp>
      <p:sp>
        <p:nvSpPr>
          <p:cNvPr id="6" name="Title Placeholder 1"/>
          <p:cNvSpPr>
            <a:spLocks noGrp="1"/>
          </p:cNvSpPr>
          <p:nvPr>
            <p:ph type="title"/>
          </p:nvPr>
        </p:nvSpPr>
        <p:spPr>
          <a:xfrm>
            <a:off x="457200" y="455816"/>
            <a:ext cx="8229600" cy="349728"/>
          </a:xfrm>
          <a:prstGeom prst="rect">
            <a:avLst/>
          </a:prstGeom>
        </p:spPr>
        <p:txBody>
          <a:bodyPr vert="horz" lIns="0" tIns="0" rIns="0" bIns="0" rtlCol="0" anchor="t" anchorCtr="0">
            <a:normAutofit/>
          </a:bodyPr>
          <a:lstStyle>
            <a:lvl1pPr>
              <a:defRPr>
                <a:solidFill>
                  <a:srgbClr val="EC251D"/>
                </a:solidFill>
                <a:latin typeface="+mj-lt"/>
              </a:defRPr>
            </a:lvl1pPr>
          </a:lstStyle>
          <a:p>
            <a:r>
              <a:rPr lang="en-AU" dirty="0"/>
              <a:t>Click to edit heading</a:t>
            </a:r>
            <a:endParaRPr lang="en-US" dirty="0"/>
          </a:p>
        </p:txBody>
      </p:sp>
    </p:spTree>
    <p:extLst>
      <p:ext uri="{BB962C8B-B14F-4D97-AF65-F5344CB8AC3E}">
        <p14:creationId xmlns:p14="http://schemas.microsoft.com/office/powerpoint/2010/main" val="3009198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 slide full 2">
    <p:spTree>
      <p:nvGrpSpPr>
        <p:cNvPr id="1" name=""/>
        <p:cNvGrpSpPr/>
        <p:nvPr/>
      </p:nvGrpSpPr>
      <p:grpSpPr>
        <a:xfrm>
          <a:off x="0" y="0"/>
          <a:ext cx="0" cy="0"/>
          <a:chOff x="0" y="0"/>
          <a:chExt cx="0" cy="0"/>
        </a:xfrm>
      </p:grpSpPr>
      <p:pic>
        <p:nvPicPr>
          <p:cNvPr id="3" name="Picture 2" descr="Image of abstract building shot at Nathan campus"/>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73" y="0"/>
            <a:ext cx="9142851" cy="5142853"/>
          </a:xfrm>
          <a:prstGeom prst="rect">
            <a:avLst/>
          </a:prstGeom>
        </p:spPr>
      </p:pic>
      <p:sp>
        <p:nvSpPr>
          <p:cNvPr id="5" name="Content Placeholder 2"/>
          <p:cNvSpPr>
            <a:spLocks noGrp="1"/>
          </p:cNvSpPr>
          <p:nvPr>
            <p:ph sz="half" idx="1" hasCustomPrompt="1"/>
          </p:nvPr>
        </p:nvSpPr>
        <p:spPr>
          <a:xfrm>
            <a:off x="3345712" y="1292162"/>
            <a:ext cx="5382860" cy="3178773"/>
          </a:xfrm>
        </p:spPr>
        <p:txBody>
          <a:bodyPr/>
          <a:lstStyle>
            <a:lvl1pPr>
              <a:defRPr sz="2000">
                <a:solidFill>
                  <a:schemeClr val="tx1"/>
                </a:solidFill>
                <a:latin typeface="+mn-lt"/>
              </a:defRPr>
            </a:lvl1pPr>
            <a:lvl2pPr>
              <a:defRPr sz="1800">
                <a:solidFill>
                  <a:schemeClr val="tx1"/>
                </a:solidFill>
                <a:latin typeface="+mn-lt"/>
              </a:defRPr>
            </a:lvl2pPr>
            <a:lvl3pPr>
              <a:defRPr sz="1600">
                <a:solidFill>
                  <a:schemeClr val="tx1"/>
                </a:solidFill>
                <a:latin typeface="+mn-lt"/>
              </a:defRPr>
            </a:lvl3pPr>
            <a:lvl4pPr>
              <a:defRPr sz="1400">
                <a:solidFill>
                  <a:schemeClr val="tx1"/>
                </a:solidFill>
                <a:latin typeface="+mn-lt"/>
              </a:defRPr>
            </a:lvl4pPr>
            <a:lvl5pPr>
              <a:defRPr sz="1200">
                <a:solidFill>
                  <a:schemeClr val="tx1"/>
                </a:solidFill>
                <a:latin typeface="+mn-lt"/>
              </a:defRPr>
            </a:lvl5pPr>
            <a:lvl6pPr>
              <a:defRPr sz="1800"/>
            </a:lvl6pPr>
            <a:lvl7pPr>
              <a:defRPr sz="1800"/>
            </a:lvl7pPr>
            <a:lvl8pPr>
              <a:defRPr sz="1800"/>
            </a:lvl8pPr>
            <a:lvl9pPr>
              <a:defRPr sz="1800"/>
            </a:lvl9pPr>
          </a:lstStyle>
          <a:p>
            <a:r>
              <a:rPr lang="en-US" dirty="0"/>
              <a:t>Click on ‘New Slide’ button in tool bar above to select alternative image options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Title 1"/>
          <p:cNvSpPr>
            <a:spLocks noGrp="1"/>
          </p:cNvSpPr>
          <p:nvPr>
            <p:ph type="title" hasCustomPrompt="1"/>
          </p:nvPr>
        </p:nvSpPr>
        <p:spPr>
          <a:xfrm>
            <a:off x="3345712" y="436711"/>
            <a:ext cx="5382860" cy="737648"/>
          </a:xfrm>
        </p:spPr>
        <p:txBody>
          <a:bodyPr lIns="0" tIns="0" rIns="0" bIns="0" anchor="t" anchorCtr="0">
            <a:normAutofit/>
          </a:bodyPr>
          <a:lstStyle>
            <a:lvl1pPr algn="l">
              <a:defRPr sz="2800">
                <a:solidFill>
                  <a:srgbClr val="EC251D"/>
                </a:solidFill>
                <a:latin typeface="+mj-lt"/>
                <a:ea typeface="Arial" charset="0"/>
                <a:cs typeface="Arial" charset="0"/>
              </a:defRPr>
            </a:lvl1pPr>
          </a:lstStyle>
          <a:p>
            <a:r>
              <a:rPr lang="en-AU" dirty="0"/>
              <a:t>Click to edit heading</a:t>
            </a:r>
            <a:endParaRPr lang="en-US" dirty="0"/>
          </a:p>
        </p:txBody>
      </p:sp>
    </p:spTree>
    <p:extLst>
      <p:ext uri="{BB962C8B-B14F-4D97-AF65-F5344CB8AC3E}">
        <p14:creationId xmlns:p14="http://schemas.microsoft.com/office/powerpoint/2010/main" val="2376559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 slide skinny 1">
    <p:spTree>
      <p:nvGrpSpPr>
        <p:cNvPr id="1" name=""/>
        <p:cNvGrpSpPr/>
        <p:nvPr/>
      </p:nvGrpSpPr>
      <p:grpSpPr>
        <a:xfrm>
          <a:off x="0" y="0"/>
          <a:ext cx="0" cy="0"/>
          <a:chOff x="0" y="0"/>
          <a:chExt cx="0" cy="0"/>
        </a:xfrm>
      </p:grpSpPr>
      <p:pic>
        <p:nvPicPr>
          <p:cNvPr id="7" name="Picture 6" descr="Image of absract building on Gold Coast campus">
            <a:extLst>
              <a:ext uri="{FF2B5EF4-FFF2-40B4-BE49-F238E27FC236}">
                <a16:creationId xmlns:a16="http://schemas.microsoft.com/office/drawing/2014/main" id="{0DF40C38-AE23-E943-92CB-DE42698968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4" y="647"/>
            <a:ext cx="9142851" cy="5142853"/>
          </a:xfrm>
          <a:prstGeom prst="rect">
            <a:avLst/>
          </a:prstGeom>
        </p:spPr>
      </p:pic>
      <p:sp>
        <p:nvSpPr>
          <p:cNvPr id="5" name="Content Placeholder 2"/>
          <p:cNvSpPr>
            <a:spLocks noGrp="1"/>
          </p:cNvSpPr>
          <p:nvPr>
            <p:ph sz="half" idx="1" hasCustomPrompt="1"/>
          </p:nvPr>
        </p:nvSpPr>
        <p:spPr>
          <a:xfrm>
            <a:off x="1453116" y="1292162"/>
            <a:ext cx="7275456" cy="3178773"/>
          </a:xfrm>
        </p:spPr>
        <p:txBody>
          <a:bodyPr/>
          <a:lstStyle>
            <a:lvl1pPr>
              <a:defRPr sz="2000">
                <a:solidFill>
                  <a:schemeClr val="tx1"/>
                </a:solidFill>
                <a:latin typeface="+mn-lt"/>
              </a:defRPr>
            </a:lvl1pPr>
            <a:lvl2pPr>
              <a:defRPr sz="1800">
                <a:solidFill>
                  <a:schemeClr val="tx1"/>
                </a:solidFill>
                <a:latin typeface="+mn-lt"/>
              </a:defRPr>
            </a:lvl2pPr>
            <a:lvl3pPr>
              <a:defRPr sz="1600">
                <a:solidFill>
                  <a:schemeClr val="tx1"/>
                </a:solidFill>
                <a:latin typeface="+mn-lt"/>
              </a:defRPr>
            </a:lvl3pPr>
            <a:lvl4pPr>
              <a:defRPr sz="1400">
                <a:solidFill>
                  <a:schemeClr val="tx1"/>
                </a:solidFill>
                <a:latin typeface="+mn-lt"/>
              </a:defRPr>
            </a:lvl4pPr>
            <a:lvl5pPr>
              <a:defRPr sz="1200">
                <a:solidFill>
                  <a:schemeClr val="tx1"/>
                </a:solidFill>
                <a:latin typeface="+mn-lt"/>
              </a:defRPr>
            </a:lvl5pPr>
            <a:lvl6pPr>
              <a:defRPr sz="1800"/>
            </a:lvl6pPr>
            <a:lvl7pPr>
              <a:defRPr sz="1800"/>
            </a:lvl7pPr>
            <a:lvl8pPr>
              <a:defRPr sz="1800"/>
            </a:lvl8pPr>
            <a:lvl9pPr>
              <a:defRPr sz="1800"/>
            </a:lvl9pPr>
          </a:lstStyle>
          <a:p>
            <a:r>
              <a:rPr lang="en-US" dirty="0"/>
              <a:t>Click on ‘New Slide’ button in tool bar above to select alternative image options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Title 1"/>
          <p:cNvSpPr>
            <a:spLocks noGrp="1"/>
          </p:cNvSpPr>
          <p:nvPr>
            <p:ph type="title" hasCustomPrompt="1"/>
          </p:nvPr>
        </p:nvSpPr>
        <p:spPr>
          <a:xfrm>
            <a:off x="1453116" y="436711"/>
            <a:ext cx="7275456" cy="737648"/>
          </a:xfrm>
        </p:spPr>
        <p:txBody>
          <a:bodyPr lIns="0" tIns="0" rIns="0" bIns="0" anchor="t" anchorCtr="0">
            <a:normAutofit/>
          </a:bodyPr>
          <a:lstStyle>
            <a:lvl1pPr algn="l">
              <a:defRPr sz="2800">
                <a:solidFill>
                  <a:srgbClr val="EC251D"/>
                </a:solidFill>
                <a:latin typeface="+mj-lt"/>
                <a:ea typeface="Arial" charset="0"/>
                <a:cs typeface="Arial" charset="0"/>
              </a:defRPr>
            </a:lvl1pPr>
          </a:lstStyle>
          <a:p>
            <a:r>
              <a:rPr lang="en-AU" dirty="0"/>
              <a:t>Click to edit heading</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 slide skinny 2">
    <p:spTree>
      <p:nvGrpSpPr>
        <p:cNvPr id="1" name=""/>
        <p:cNvGrpSpPr/>
        <p:nvPr/>
      </p:nvGrpSpPr>
      <p:grpSpPr>
        <a:xfrm>
          <a:off x="0" y="0"/>
          <a:ext cx="0" cy="0"/>
          <a:chOff x="0" y="0"/>
          <a:chExt cx="0" cy="0"/>
        </a:xfrm>
      </p:grpSpPr>
      <p:pic>
        <p:nvPicPr>
          <p:cNvPr id="3" name="Picture 2" descr="Image of smiling student writing in book"/>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75" y="0"/>
            <a:ext cx="9142848" cy="5142852"/>
          </a:xfrm>
          <a:prstGeom prst="rect">
            <a:avLst/>
          </a:prstGeom>
        </p:spPr>
      </p:pic>
      <p:sp>
        <p:nvSpPr>
          <p:cNvPr id="5" name="Content Placeholder 2"/>
          <p:cNvSpPr>
            <a:spLocks noGrp="1"/>
          </p:cNvSpPr>
          <p:nvPr>
            <p:ph sz="half" idx="1" hasCustomPrompt="1"/>
          </p:nvPr>
        </p:nvSpPr>
        <p:spPr>
          <a:xfrm>
            <a:off x="1453116" y="1292162"/>
            <a:ext cx="7275456" cy="3178773"/>
          </a:xfrm>
        </p:spPr>
        <p:txBody>
          <a:bodyPr/>
          <a:lstStyle>
            <a:lvl1pPr>
              <a:defRPr sz="2000">
                <a:solidFill>
                  <a:schemeClr val="tx1"/>
                </a:solidFill>
                <a:latin typeface="+mn-lt"/>
              </a:defRPr>
            </a:lvl1pPr>
            <a:lvl2pPr>
              <a:defRPr sz="1800">
                <a:solidFill>
                  <a:schemeClr val="tx1"/>
                </a:solidFill>
                <a:latin typeface="+mn-lt"/>
              </a:defRPr>
            </a:lvl2pPr>
            <a:lvl3pPr>
              <a:defRPr sz="1600">
                <a:solidFill>
                  <a:schemeClr val="tx1"/>
                </a:solidFill>
                <a:latin typeface="+mn-lt"/>
              </a:defRPr>
            </a:lvl3pPr>
            <a:lvl4pPr>
              <a:defRPr sz="1400">
                <a:solidFill>
                  <a:schemeClr val="tx1"/>
                </a:solidFill>
                <a:latin typeface="+mn-lt"/>
              </a:defRPr>
            </a:lvl4pPr>
            <a:lvl5pPr>
              <a:defRPr sz="1200">
                <a:solidFill>
                  <a:schemeClr val="tx1"/>
                </a:solidFill>
                <a:latin typeface="+mn-lt"/>
              </a:defRPr>
            </a:lvl5pPr>
            <a:lvl6pPr>
              <a:defRPr sz="1800"/>
            </a:lvl6pPr>
            <a:lvl7pPr>
              <a:defRPr sz="1800"/>
            </a:lvl7pPr>
            <a:lvl8pPr>
              <a:defRPr sz="1800"/>
            </a:lvl8pPr>
            <a:lvl9pPr>
              <a:defRPr sz="1800"/>
            </a:lvl9pPr>
          </a:lstStyle>
          <a:p>
            <a:r>
              <a:rPr lang="en-US" dirty="0"/>
              <a:t>Click on ‘New Slide’ button in tool bar above to select alternative image options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Title 1"/>
          <p:cNvSpPr>
            <a:spLocks noGrp="1"/>
          </p:cNvSpPr>
          <p:nvPr>
            <p:ph type="title" hasCustomPrompt="1"/>
          </p:nvPr>
        </p:nvSpPr>
        <p:spPr>
          <a:xfrm>
            <a:off x="1453116" y="436711"/>
            <a:ext cx="7275456" cy="737648"/>
          </a:xfrm>
        </p:spPr>
        <p:txBody>
          <a:bodyPr lIns="0" tIns="0" rIns="0" bIns="0" anchor="t" anchorCtr="0">
            <a:normAutofit/>
          </a:bodyPr>
          <a:lstStyle>
            <a:lvl1pPr algn="l">
              <a:defRPr sz="2800">
                <a:solidFill>
                  <a:srgbClr val="EC251D"/>
                </a:solidFill>
                <a:latin typeface="+mj-lt"/>
                <a:ea typeface="Arial" charset="0"/>
                <a:cs typeface="Arial" charset="0"/>
              </a:defRPr>
            </a:lvl1pPr>
          </a:lstStyle>
          <a:p>
            <a:r>
              <a:rPr lang="en-AU" dirty="0"/>
              <a:t>Click to edit heading</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 slide skinny 3">
    <p:spTree>
      <p:nvGrpSpPr>
        <p:cNvPr id="1" name=""/>
        <p:cNvGrpSpPr/>
        <p:nvPr/>
      </p:nvGrpSpPr>
      <p:grpSpPr>
        <a:xfrm>
          <a:off x="0" y="0"/>
          <a:ext cx="0" cy="0"/>
          <a:chOff x="0" y="0"/>
          <a:chExt cx="0" cy="0"/>
        </a:xfrm>
      </p:grpSpPr>
      <p:pic>
        <p:nvPicPr>
          <p:cNvPr id="3" name="Picture 2" descr="Image of absract Griffith building"/>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75" y="0"/>
            <a:ext cx="9142848" cy="5142852"/>
          </a:xfrm>
          <a:prstGeom prst="rect">
            <a:avLst/>
          </a:prstGeom>
        </p:spPr>
      </p:pic>
      <p:sp>
        <p:nvSpPr>
          <p:cNvPr id="5" name="Content Placeholder 2"/>
          <p:cNvSpPr>
            <a:spLocks noGrp="1"/>
          </p:cNvSpPr>
          <p:nvPr>
            <p:ph sz="half" idx="1" hasCustomPrompt="1"/>
          </p:nvPr>
        </p:nvSpPr>
        <p:spPr>
          <a:xfrm>
            <a:off x="1453116" y="1292162"/>
            <a:ext cx="7275456" cy="3178773"/>
          </a:xfrm>
        </p:spPr>
        <p:txBody>
          <a:bodyPr/>
          <a:lstStyle>
            <a:lvl1pPr>
              <a:defRPr sz="2000">
                <a:solidFill>
                  <a:schemeClr val="tx1"/>
                </a:solidFill>
                <a:latin typeface="+mn-lt"/>
              </a:defRPr>
            </a:lvl1pPr>
            <a:lvl2pPr>
              <a:defRPr sz="1800">
                <a:solidFill>
                  <a:schemeClr val="tx1"/>
                </a:solidFill>
                <a:latin typeface="+mn-lt"/>
              </a:defRPr>
            </a:lvl2pPr>
            <a:lvl3pPr>
              <a:defRPr sz="1600">
                <a:solidFill>
                  <a:schemeClr val="tx1"/>
                </a:solidFill>
                <a:latin typeface="+mn-lt"/>
              </a:defRPr>
            </a:lvl3pPr>
            <a:lvl4pPr>
              <a:defRPr sz="1400">
                <a:solidFill>
                  <a:schemeClr val="tx1"/>
                </a:solidFill>
                <a:latin typeface="+mn-lt"/>
              </a:defRPr>
            </a:lvl4pPr>
            <a:lvl5pPr>
              <a:defRPr sz="1200">
                <a:solidFill>
                  <a:schemeClr val="tx1"/>
                </a:solidFill>
                <a:latin typeface="+mn-lt"/>
              </a:defRPr>
            </a:lvl5pPr>
            <a:lvl6pPr>
              <a:defRPr sz="1800"/>
            </a:lvl6pPr>
            <a:lvl7pPr>
              <a:defRPr sz="1800"/>
            </a:lvl7pPr>
            <a:lvl8pPr>
              <a:defRPr sz="1800"/>
            </a:lvl8pPr>
            <a:lvl9pPr>
              <a:defRPr sz="1800"/>
            </a:lvl9pPr>
          </a:lstStyle>
          <a:p>
            <a:r>
              <a:rPr lang="en-US" dirty="0"/>
              <a:t>Click on ‘New Slide’ button in tool bar above to select alternative image options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Title 1"/>
          <p:cNvSpPr>
            <a:spLocks noGrp="1"/>
          </p:cNvSpPr>
          <p:nvPr>
            <p:ph type="title" hasCustomPrompt="1"/>
          </p:nvPr>
        </p:nvSpPr>
        <p:spPr>
          <a:xfrm>
            <a:off x="1453116" y="436711"/>
            <a:ext cx="7275456" cy="737648"/>
          </a:xfrm>
        </p:spPr>
        <p:txBody>
          <a:bodyPr lIns="0" tIns="0" rIns="0" bIns="0" anchor="t" anchorCtr="0">
            <a:normAutofit/>
          </a:bodyPr>
          <a:lstStyle>
            <a:lvl1pPr algn="l">
              <a:defRPr sz="2800">
                <a:solidFill>
                  <a:srgbClr val="EC251D"/>
                </a:solidFill>
                <a:latin typeface="+mj-lt"/>
                <a:ea typeface="Arial" charset="0"/>
                <a:cs typeface="Arial" charset="0"/>
              </a:defRPr>
            </a:lvl1pPr>
          </a:lstStyle>
          <a:p>
            <a:r>
              <a:rPr lang="en-AU" dirty="0"/>
              <a:t>Click to edit heading</a:t>
            </a:r>
            <a:endParaRPr lang="en-US" dirty="0"/>
          </a:p>
        </p:txBody>
      </p:sp>
    </p:spTree>
    <p:extLst>
      <p:ext uri="{BB962C8B-B14F-4D97-AF65-F5344CB8AC3E}">
        <p14:creationId xmlns:p14="http://schemas.microsoft.com/office/powerpoint/2010/main" val="3265187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pic>
        <p:nvPicPr>
          <p:cNvPr id="5" name="Picture 4" descr="White background with Griffith University logo">
            <a:extLst>
              <a:ext uri="{FF2B5EF4-FFF2-40B4-BE49-F238E27FC236}">
                <a16:creationId xmlns:a16="http://schemas.microsoft.com/office/drawing/2014/main" id="{7477B411-ED1D-CC4B-815F-EF0D9B4F2F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2" y="644"/>
            <a:ext cx="9142855" cy="5142856"/>
          </a:xfrm>
          <a:prstGeom prst="rect">
            <a:avLst/>
          </a:prstGeom>
        </p:spPr>
      </p:pic>
      <p:sp>
        <p:nvSpPr>
          <p:cNvPr id="9" name="Title Placeholder 1">
            <a:extLst>
              <a:ext uri="{FF2B5EF4-FFF2-40B4-BE49-F238E27FC236}">
                <a16:creationId xmlns:a16="http://schemas.microsoft.com/office/drawing/2014/main" id="{37DBE54A-0723-F648-B814-5A958BB89A99}"/>
              </a:ext>
            </a:extLst>
          </p:cNvPr>
          <p:cNvSpPr>
            <a:spLocks noGrp="1"/>
          </p:cNvSpPr>
          <p:nvPr>
            <p:ph type="title"/>
          </p:nvPr>
        </p:nvSpPr>
        <p:spPr>
          <a:xfrm>
            <a:off x="457200" y="455816"/>
            <a:ext cx="8229600" cy="641464"/>
          </a:xfrm>
          <a:prstGeom prst="rect">
            <a:avLst/>
          </a:prstGeom>
        </p:spPr>
        <p:txBody>
          <a:bodyPr vert="horz" lIns="0" tIns="0" rIns="0" bIns="0" rtlCol="0" anchor="t" anchorCtr="0">
            <a:normAutofit/>
          </a:bodyPr>
          <a:lstStyle>
            <a:lvl1pPr>
              <a:defRPr>
                <a:solidFill>
                  <a:srgbClr val="EC251D"/>
                </a:solidFill>
                <a:latin typeface="+mj-lt"/>
              </a:defRPr>
            </a:lvl1pPr>
          </a:lstStyle>
          <a:p>
            <a:r>
              <a:rPr lang="en-AU" dirty="0"/>
              <a:t>Click to edit heading</a:t>
            </a:r>
            <a:endParaRPr lang="en-US" dirty="0"/>
          </a:p>
        </p:txBody>
      </p:sp>
    </p:spTree>
    <p:extLst>
      <p:ext uri="{BB962C8B-B14F-4D97-AF65-F5344CB8AC3E}">
        <p14:creationId xmlns:p14="http://schemas.microsoft.com/office/powerpoint/2010/main" val="287853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4" descr="End slide&#10;Image of abstract building">
            <a:extLst>
              <a:ext uri="{FF2B5EF4-FFF2-40B4-BE49-F238E27FC236}">
                <a16:creationId xmlns:a16="http://schemas.microsoft.com/office/drawing/2014/main" id="{F29DD39D-53BD-E846-8C76-5F65464F214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74" y="0"/>
            <a:ext cx="9142851" cy="5142853"/>
          </a:xfrm>
          <a:prstGeom prst="rect">
            <a:avLst/>
          </a:prstGeom>
        </p:spPr>
      </p:pic>
      <p:sp>
        <p:nvSpPr>
          <p:cNvPr id="7" name="Text Placeholder 4">
            <a:extLst>
              <a:ext uri="{FF2B5EF4-FFF2-40B4-BE49-F238E27FC236}">
                <a16:creationId xmlns:a16="http://schemas.microsoft.com/office/drawing/2014/main" id="{ACD6ABB9-8DB6-3C4F-8DD9-4C2FD12E8E10}"/>
              </a:ext>
            </a:extLst>
          </p:cNvPr>
          <p:cNvSpPr>
            <a:spLocks noGrp="1"/>
          </p:cNvSpPr>
          <p:nvPr>
            <p:ph type="body" sz="quarter" idx="13" hasCustomPrompt="1"/>
          </p:nvPr>
        </p:nvSpPr>
        <p:spPr>
          <a:xfrm>
            <a:off x="457199" y="851475"/>
            <a:ext cx="4026701" cy="3091543"/>
          </a:xfrm>
          <a:prstGeom prst="rect">
            <a:avLst/>
          </a:prstGeom>
        </p:spPr>
        <p:txBody>
          <a:bodyPr anchor="ctr" anchorCtr="0"/>
          <a:lstStyle>
            <a:lvl1pPr marL="0" indent="0" algn="ctr">
              <a:lnSpc>
                <a:spcPct val="80000"/>
              </a:lnSpc>
              <a:buNone/>
              <a:defRPr sz="3200" b="1" i="0" baseline="0">
                <a:solidFill>
                  <a:schemeClr val="bg1"/>
                </a:solidFill>
                <a:latin typeface="+mj-lt"/>
                <a:ea typeface="Arial" charset="0"/>
                <a:cs typeface="Arial" charset="0"/>
              </a:defRPr>
            </a:lvl1pPr>
          </a:lstStyle>
          <a:p>
            <a:pPr lvl="0"/>
            <a:r>
              <a:rPr lang="en-US" dirty="0"/>
              <a:t>Click to add text</a:t>
            </a:r>
          </a:p>
        </p:txBody>
      </p:sp>
    </p:spTree>
    <p:extLst>
      <p:ext uri="{BB962C8B-B14F-4D97-AF65-F5344CB8AC3E}">
        <p14:creationId xmlns:p14="http://schemas.microsoft.com/office/powerpoint/2010/main" val="2792684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6" name="Picture 5" descr="Cover slide&#10;Image of two students walking and smiling"/>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75" y="0"/>
            <a:ext cx="9142849" cy="5142853"/>
          </a:xfrm>
          <a:prstGeom prst="rect">
            <a:avLst/>
          </a:prstGeom>
        </p:spPr>
      </p:pic>
      <p:sp>
        <p:nvSpPr>
          <p:cNvPr id="7" name="Title Placeholder 1"/>
          <p:cNvSpPr>
            <a:spLocks noGrp="1"/>
          </p:cNvSpPr>
          <p:nvPr>
            <p:ph type="title"/>
          </p:nvPr>
        </p:nvSpPr>
        <p:spPr>
          <a:xfrm>
            <a:off x="457200" y="4198478"/>
            <a:ext cx="6417425" cy="349728"/>
          </a:xfrm>
          <a:prstGeom prst="rect">
            <a:avLst/>
          </a:prstGeom>
        </p:spPr>
        <p:txBody>
          <a:bodyPr vert="horz" lIns="0" tIns="0" rIns="0" bIns="0" rtlCol="0" anchor="t" anchorCtr="0">
            <a:noAutofit/>
          </a:bodyPr>
          <a:lstStyle>
            <a:lvl1pPr>
              <a:defRPr sz="2800" b="1" i="0">
                <a:solidFill>
                  <a:schemeClr val="bg1"/>
                </a:solidFill>
                <a:latin typeface="+mj-lt"/>
                <a:ea typeface="Arial" charset="0"/>
                <a:cs typeface="Arial" charset="0"/>
              </a:defRPr>
            </a:lvl1pPr>
          </a:lstStyle>
          <a:p>
            <a:r>
              <a:rPr lang="en-AU" dirty="0"/>
              <a:t>Click to edit heading</a:t>
            </a:r>
            <a:endParaRPr lang="en-US" dirty="0"/>
          </a:p>
        </p:txBody>
      </p:sp>
      <p:sp>
        <p:nvSpPr>
          <p:cNvPr id="8" name="Text Placeholder 4"/>
          <p:cNvSpPr>
            <a:spLocks noGrp="1"/>
          </p:cNvSpPr>
          <p:nvPr>
            <p:ph type="body" sz="quarter" idx="10" hasCustomPrompt="1"/>
          </p:nvPr>
        </p:nvSpPr>
        <p:spPr>
          <a:xfrm>
            <a:off x="457200" y="4629115"/>
            <a:ext cx="6417425" cy="361950"/>
          </a:xfrm>
          <a:prstGeom prst="rect">
            <a:avLst/>
          </a:prstGeom>
        </p:spPr>
        <p:txBody>
          <a:bodyPr lIns="0" tIns="0" rIns="0" bIns="0"/>
          <a:lstStyle>
            <a:lvl1pPr marL="0" indent="0">
              <a:buNone/>
              <a:defRPr sz="2000" b="0" i="0">
                <a:solidFill>
                  <a:schemeClr val="bg1"/>
                </a:solidFill>
                <a:latin typeface="+mn-lt"/>
                <a:ea typeface="Arial" charset="0"/>
                <a:cs typeface="Arial" charset="0"/>
              </a:defRPr>
            </a:lvl1pPr>
            <a:lvl2pPr>
              <a:defRPr sz="2000" b="0" i="0">
                <a:solidFill>
                  <a:schemeClr val="bg1"/>
                </a:solidFill>
                <a:latin typeface="FoundrySterling-Book" charset="0"/>
                <a:ea typeface="FoundrySterling-Book" charset="0"/>
                <a:cs typeface="FoundrySterling-Book" charset="0"/>
              </a:defRPr>
            </a:lvl2pPr>
            <a:lvl3pPr>
              <a:defRPr sz="2000" b="0" i="0">
                <a:solidFill>
                  <a:schemeClr val="bg1"/>
                </a:solidFill>
                <a:latin typeface="FoundrySterling-Book" charset="0"/>
                <a:ea typeface="FoundrySterling-Book" charset="0"/>
                <a:cs typeface="FoundrySterling-Book" charset="0"/>
              </a:defRPr>
            </a:lvl3pPr>
            <a:lvl4pPr>
              <a:defRPr sz="2000" b="0" i="0">
                <a:solidFill>
                  <a:schemeClr val="bg1"/>
                </a:solidFill>
                <a:latin typeface="FoundrySterling-Book" charset="0"/>
                <a:ea typeface="FoundrySterling-Book" charset="0"/>
                <a:cs typeface="FoundrySterling-Book" charset="0"/>
              </a:defRPr>
            </a:lvl4pPr>
            <a:lvl5pPr>
              <a:defRPr sz="2000" b="0" i="0">
                <a:solidFill>
                  <a:schemeClr val="bg1"/>
                </a:solidFill>
                <a:latin typeface="FoundrySterling-Book" charset="0"/>
                <a:ea typeface="FoundrySterling-Book" charset="0"/>
                <a:cs typeface="FoundrySterling-Book" charset="0"/>
              </a:defRPr>
            </a:lvl5pPr>
          </a:lstStyle>
          <a:p>
            <a:pPr lvl="0"/>
            <a:r>
              <a:rPr lang="en-US" dirty="0"/>
              <a:t>Click to add presenter’s name</a:t>
            </a:r>
          </a:p>
        </p:txBody>
      </p:sp>
    </p:spTree>
    <p:extLst>
      <p:ext uri="{BB962C8B-B14F-4D97-AF65-F5344CB8AC3E}">
        <p14:creationId xmlns:p14="http://schemas.microsoft.com/office/powerpoint/2010/main" val="1629542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pic>
        <p:nvPicPr>
          <p:cNvPr id="6" name="Picture 5" descr="Cover slide&#10;Image of Griffith building interio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74" y="0"/>
            <a:ext cx="9142851" cy="5142853"/>
          </a:xfrm>
          <a:prstGeom prst="rect">
            <a:avLst/>
          </a:prstGeom>
        </p:spPr>
      </p:pic>
      <p:sp>
        <p:nvSpPr>
          <p:cNvPr id="7" name="Title Placeholder 1"/>
          <p:cNvSpPr>
            <a:spLocks noGrp="1"/>
          </p:cNvSpPr>
          <p:nvPr>
            <p:ph type="title"/>
          </p:nvPr>
        </p:nvSpPr>
        <p:spPr>
          <a:xfrm>
            <a:off x="457200" y="4198478"/>
            <a:ext cx="6417425" cy="349728"/>
          </a:xfrm>
          <a:prstGeom prst="rect">
            <a:avLst/>
          </a:prstGeom>
        </p:spPr>
        <p:txBody>
          <a:bodyPr vert="horz" lIns="0" tIns="0" rIns="0" bIns="0" rtlCol="0" anchor="t" anchorCtr="0">
            <a:noAutofit/>
          </a:bodyPr>
          <a:lstStyle>
            <a:lvl1pPr>
              <a:defRPr sz="2800" b="1" i="0">
                <a:solidFill>
                  <a:schemeClr val="bg1"/>
                </a:solidFill>
                <a:latin typeface="+mj-lt"/>
                <a:ea typeface="Arial" charset="0"/>
                <a:cs typeface="Arial" charset="0"/>
              </a:defRPr>
            </a:lvl1pPr>
          </a:lstStyle>
          <a:p>
            <a:r>
              <a:rPr lang="en-AU" dirty="0"/>
              <a:t>Click to edit heading</a:t>
            </a:r>
            <a:endParaRPr lang="en-US" dirty="0"/>
          </a:p>
        </p:txBody>
      </p:sp>
      <p:sp>
        <p:nvSpPr>
          <p:cNvPr id="8" name="Text Placeholder 4"/>
          <p:cNvSpPr>
            <a:spLocks noGrp="1"/>
          </p:cNvSpPr>
          <p:nvPr>
            <p:ph type="body" sz="quarter" idx="10" hasCustomPrompt="1"/>
          </p:nvPr>
        </p:nvSpPr>
        <p:spPr>
          <a:xfrm>
            <a:off x="457200" y="4629115"/>
            <a:ext cx="6417425" cy="361950"/>
          </a:xfrm>
          <a:prstGeom prst="rect">
            <a:avLst/>
          </a:prstGeom>
        </p:spPr>
        <p:txBody>
          <a:bodyPr lIns="0" tIns="0" rIns="0" bIns="0"/>
          <a:lstStyle>
            <a:lvl1pPr marL="0" indent="0">
              <a:buNone/>
              <a:defRPr sz="2000" b="0" i="0">
                <a:solidFill>
                  <a:schemeClr val="bg1"/>
                </a:solidFill>
                <a:latin typeface="+mn-lt"/>
                <a:ea typeface="Arial" charset="0"/>
                <a:cs typeface="Arial" charset="0"/>
              </a:defRPr>
            </a:lvl1pPr>
            <a:lvl2pPr>
              <a:defRPr sz="2000" b="0" i="0">
                <a:solidFill>
                  <a:schemeClr val="bg1"/>
                </a:solidFill>
                <a:latin typeface="FoundrySterling-Book" charset="0"/>
                <a:ea typeface="FoundrySterling-Book" charset="0"/>
                <a:cs typeface="FoundrySterling-Book" charset="0"/>
              </a:defRPr>
            </a:lvl2pPr>
            <a:lvl3pPr>
              <a:defRPr sz="2000" b="0" i="0">
                <a:solidFill>
                  <a:schemeClr val="bg1"/>
                </a:solidFill>
                <a:latin typeface="FoundrySterling-Book" charset="0"/>
                <a:ea typeface="FoundrySterling-Book" charset="0"/>
                <a:cs typeface="FoundrySterling-Book" charset="0"/>
              </a:defRPr>
            </a:lvl3pPr>
            <a:lvl4pPr>
              <a:defRPr sz="2000" b="0" i="0">
                <a:solidFill>
                  <a:schemeClr val="bg1"/>
                </a:solidFill>
                <a:latin typeface="FoundrySterling-Book" charset="0"/>
                <a:ea typeface="FoundrySterling-Book" charset="0"/>
                <a:cs typeface="FoundrySterling-Book" charset="0"/>
              </a:defRPr>
            </a:lvl4pPr>
            <a:lvl5pPr>
              <a:defRPr sz="2000" b="0" i="0">
                <a:solidFill>
                  <a:schemeClr val="bg1"/>
                </a:solidFill>
                <a:latin typeface="FoundrySterling-Book" charset="0"/>
                <a:ea typeface="FoundrySterling-Book" charset="0"/>
                <a:cs typeface="FoundrySterling-Book" charset="0"/>
              </a:defRPr>
            </a:lvl5pPr>
          </a:lstStyle>
          <a:p>
            <a:pPr lvl="0"/>
            <a:r>
              <a:rPr lang="en-US" dirty="0"/>
              <a:t>Click to add presenter’s name</a:t>
            </a:r>
          </a:p>
        </p:txBody>
      </p:sp>
    </p:spTree>
    <p:extLst>
      <p:ext uri="{BB962C8B-B14F-4D97-AF65-F5344CB8AC3E}">
        <p14:creationId xmlns:p14="http://schemas.microsoft.com/office/powerpoint/2010/main" val="3637527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ditable cover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4198478"/>
            <a:ext cx="6417425" cy="349728"/>
          </a:xfrm>
          <a:prstGeom prst="rect">
            <a:avLst/>
          </a:prstGeom>
        </p:spPr>
        <p:txBody>
          <a:bodyPr vert="horz" lIns="0" tIns="0" rIns="0" bIns="0" rtlCol="0" anchor="t" anchorCtr="0">
            <a:noAutofit/>
          </a:bodyPr>
          <a:lstStyle>
            <a:lvl1pPr>
              <a:defRPr sz="2800" b="1" i="0">
                <a:solidFill>
                  <a:schemeClr val="bg1"/>
                </a:solidFill>
                <a:latin typeface="Arial" charset="0"/>
                <a:ea typeface="Arial" charset="0"/>
                <a:cs typeface="Arial" charset="0"/>
              </a:defRPr>
            </a:lvl1pPr>
          </a:lstStyle>
          <a:p>
            <a:r>
              <a:rPr lang="en-AU" dirty="0"/>
              <a:t>Click to edit heading</a:t>
            </a:r>
            <a:endParaRPr lang="en-US" dirty="0"/>
          </a:p>
        </p:txBody>
      </p:sp>
      <p:sp>
        <p:nvSpPr>
          <p:cNvPr id="8" name="Text Placeholder 4"/>
          <p:cNvSpPr>
            <a:spLocks noGrp="1"/>
          </p:cNvSpPr>
          <p:nvPr>
            <p:ph type="body" sz="quarter" idx="10" hasCustomPrompt="1"/>
          </p:nvPr>
        </p:nvSpPr>
        <p:spPr>
          <a:xfrm>
            <a:off x="457200" y="4629115"/>
            <a:ext cx="6417425" cy="361950"/>
          </a:xfrm>
          <a:prstGeom prst="rect">
            <a:avLst/>
          </a:prstGeom>
        </p:spPr>
        <p:txBody>
          <a:bodyPr lIns="0" tIns="0" rIns="0" bIns="0"/>
          <a:lstStyle>
            <a:lvl1pPr marL="0" indent="0">
              <a:buNone/>
              <a:defRPr sz="2000" b="0" i="0">
                <a:solidFill>
                  <a:schemeClr val="bg1"/>
                </a:solidFill>
                <a:latin typeface="Arial" charset="0"/>
                <a:ea typeface="Arial" charset="0"/>
                <a:cs typeface="Arial" charset="0"/>
              </a:defRPr>
            </a:lvl1pPr>
            <a:lvl2pPr>
              <a:defRPr sz="2000" b="0" i="0">
                <a:solidFill>
                  <a:schemeClr val="bg1"/>
                </a:solidFill>
                <a:latin typeface="FoundrySterling-Book" charset="0"/>
                <a:ea typeface="FoundrySterling-Book" charset="0"/>
                <a:cs typeface="FoundrySterling-Book" charset="0"/>
              </a:defRPr>
            </a:lvl2pPr>
            <a:lvl3pPr>
              <a:defRPr sz="2000" b="0" i="0">
                <a:solidFill>
                  <a:schemeClr val="bg1"/>
                </a:solidFill>
                <a:latin typeface="FoundrySterling-Book" charset="0"/>
                <a:ea typeface="FoundrySterling-Book" charset="0"/>
                <a:cs typeface="FoundrySterling-Book" charset="0"/>
              </a:defRPr>
            </a:lvl3pPr>
            <a:lvl4pPr>
              <a:defRPr sz="2000" b="0" i="0">
                <a:solidFill>
                  <a:schemeClr val="bg1"/>
                </a:solidFill>
                <a:latin typeface="FoundrySterling-Book" charset="0"/>
                <a:ea typeface="FoundrySterling-Book" charset="0"/>
                <a:cs typeface="FoundrySterling-Book" charset="0"/>
              </a:defRPr>
            </a:lvl4pPr>
            <a:lvl5pPr>
              <a:defRPr sz="2000" b="0" i="0">
                <a:solidFill>
                  <a:schemeClr val="bg1"/>
                </a:solidFill>
                <a:latin typeface="FoundrySterling-Book" charset="0"/>
                <a:ea typeface="FoundrySterling-Book" charset="0"/>
                <a:cs typeface="FoundrySterling-Book" charset="0"/>
              </a:defRPr>
            </a:lvl5pPr>
          </a:lstStyle>
          <a:p>
            <a:pPr lvl="0"/>
            <a:r>
              <a:rPr lang="en-US" dirty="0"/>
              <a:t>Click to add presenter’s name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eature text 1">
    <p:spTree>
      <p:nvGrpSpPr>
        <p:cNvPr id="1" name=""/>
        <p:cNvGrpSpPr/>
        <p:nvPr/>
      </p:nvGrpSpPr>
      <p:grpSpPr>
        <a:xfrm>
          <a:off x="0" y="0"/>
          <a:ext cx="0" cy="0"/>
          <a:chOff x="0" y="0"/>
          <a:chExt cx="0" cy="0"/>
        </a:xfrm>
      </p:grpSpPr>
      <p:pic>
        <p:nvPicPr>
          <p:cNvPr id="2" name="Picture 1" descr="Image of girl on the beach, entering the ocean"/>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44" y="321"/>
            <a:ext cx="9141712" cy="5142213"/>
          </a:xfrm>
          <a:prstGeom prst="rect">
            <a:avLst/>
          </a:prstGeom>
        </p:spPr>
      </p:pic>
      <p:sp>
        <p:nvSpPr>
          <p:cNvPr id="5" name="Text Placeholder 4"/>
          <p:cNvSpPr>
            <a:spLocks noGrp="1"/>
          </p:cNvSpPr>
          <p:nvPr>
            <p:ph type="body" sz="quarter" idx="13" hasCustomPrompt="1"/>
          </p:nvPr>
        </p:nvSpPr>
        <p:spPr>
          <a:xfrm>
            <a:off x="4572001" y="990600"/>
            <a:ext cx="4288970" cy="3091543"/>
          </a:xfrm>
          <a:prstGeom prst="rect">
            <a:avLst/>
          </a:prstGeom>
        </p:spPr>
        <p:txBody>
          <a:bodyPr anchor="ctr" anchorCtr="0"/>
          <a:lstStyle>
            <a:lvl1pPr marL="0" indent="0" algn="ctr">
              <a:lnSpc>
                <a:spcPct val="100000"/>
              </a:lnSpc>
              <a:buNone/>
              <a:defRPr sz="3200" b="1" i="0" baseline="0">
                <a:solidFill>
                  <a:schemeClr val="bg1"/>
                </a:solidFill>
                <a:latin typeface="+mj-lt"/>
                <a:ea typeface="Arial" charset="0"/>
                <a:cs typeface="Arial" charset="0"/>
              </a:defRPr>
            </a:lvl1pPr>
          </a:lstStyle>
          <a:p>
            <a:pPr lvl="0"/>
            <a:r>
              <a:rPr lang="en-US" dirty="0"/>
              <a:t>Click to add text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photo – Red">
    <p:spTree>
      <p:nvGrpSpPr>
        <p:cNvPr id="1" name=""/>
        <p:cNvGrpSpPr/>
        <p:nvPr/>
      </p:nvGrpSpPr>
      <p:grpSpPr>
        <a:xfrm>
          <a:off x="0" y="0"/>
          <a:ext cx="0" cy="0"/>
          <a:chOff x="0" y="0"/>
          <a:chExt cx="0" cy="0"/>
        </a:xfrm>
      </p:grpSpPr>
      <p:pic>
        <p:nvPicPr>
          <p:cNvPr id="3" name="Picture 2" descr="Red background with Griffith University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2" y="643"/>
            <a:ext cx="9142855" cy="5142855"/>
          </a:xfrm>
          <a:prstGeom prst="rect">
            <a:avLst/>
          </a:prstGeom>
        </p:spPr>
      </p:pic>
      <p:sp>
        <p:nvSpPr>
          <p:cNvPr id="5" name="Text Placeholder 4"/>
          <p:cNvSpPr>
            <a:spLocks noGrp="1"/>
          </p:cNvSpPr>
          <p:nvPr>
            <p:ph type="body" sz="quarter" idx="11"/>
          </p:nvPr>
        </p:nvSpPr>
        <p:spPr>
          <a:xfrm>
            <a:off x="4167399" y="973185"/>
            <a:ext cx="4733999" cy="3455481"/>
          </a:xfrm>
          <a:prstGeom prst="rect">
            <a:avLst/>
          </a:prstGeom>
        </p:spPr>
        <p:txBody>
          <a:bodyPr/>
          <a:lstStyle>
            <a:lvl1pPr>
              <a:defRPr b="0" i="0">
                <a:solidFill>
                  <a:schemeClr val="bg1"/>
                </a:solidFill>
                <a:latin typeface="+mn-lt"/>
                <a:ea typeface="Arial" charset="0"/>
                <a:cs typeface="Arial" charset="0"/>
              </a:defRPr>
            </a:lvl1pPr>
            <a:lvl2pPr>
              <a:defRPr b="0" i="0">
                <a:solidFill>
                  <a:schemeClr val="bg1"/>
                </a:solidFill>
                <a:latin typeface="+mn-lt"/>
                <a:ea typeface="Arial" charset="0"/>
                <a:cs typeface="Arial" charset="0"/>
              </a:defRPr>
            </a:lvl2pPr>
            <a:lvl3pPr>
              <a:defRPr b="0" i="0">
                <a:solidFill>
                  <a:schemeClr val="bg1"/>
                </a:solidFill>
                <a:latin typeface="+mn-lt"/>
                <a:ea typeface="Arial" charset="0"/>
                <a:cs typeface="Arial" charset="0"/>
              </a:defRPr>
            </a:lvl3pPr>
            <a:lvl4pPr>
              <a:defRPr b="0" i="0">
                <a:solidFill>
                  <a:schemeClr val="bg1"/>
                </a:solidFill>
                <a:latin typeface="+mn-lt"/>
                <a:ea typeface="Arial" charset="0"/>
                <a:cs typeface="Arial" charset="0"/>
              </a:defRPr>
            </a:lvl4pPr>
            <a:lvl5pPr>
              <a:defRPr b="0" i="0">
                <a:solidFill>
                  <a:schemeClr val="bg1"/>
                </a:solidFill>
                <a:latin typeface="+mn-lt"/>
                <a:ea typeface="Arial" charset="0"/>
                <a:cs typeface="Arial" charset="0"/>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8" name="Picture Placeholder 7"/>
          <p:cNvSpPr>
            <a:spLocks noGrp="1"/>
          </p:cNvSpPr>
          <p:nvPr>
            <p:ph type="pic" sz="quarter" idx="15"/>
          </p:nvPr>
        </p:nvSpPr>
        <p:spPr>
          <a:xfrm>
            <a:off x="457201" y="455817"/>
            <a:ext cx="3467100" cy="4015118"/>
          </a:xfrm>
        </p:spPr>
        <p:txBody>
          <a:bodyPr/>
          <a:lstStyle>
            <a:lvl1pPr>
              <a:defRPr b="0" i="0">
                <a:solidFill>
                  <a:schemeClr val="bg1"/>
                </a:solidFill>
                <a:latin typeface="FoundrySterling-Book" charset="0"/>
                <a:ea typeface="FoundrySterling-Book" charset="0"/>
                <a:cs typeface="FoundrySterling-Book" charset="0"/>
              </a:defRPr>
            </a:lvl1pPr>
          </a:lstStyle>
          <a:p>
            <a:endParaRPr lang="en-US" dirty="0"/>
          </a:p>
        </p:txBody>
      </p:sp>
      <p:sp>
        <p:nvSpPr>
          <p:cNvPr id="6" name="Title Placeholder 1"/>
          <p:cNvSpPr>
            <a:spLocks noGrp="1"/>
          </p:cNvSpPr>
          <p:nvPr>
            <p:ph type="title"/>
          </p:nvPr>
        </p:nvSpPr>
        <p:spPr>
          <a:xfrm>
            <a:off x="4167398" y="455816"/>
            <a:ext cx="4519401" cy="349728"/>
          </a:xfrm>
          <a:prstGeom prst="rect">
            <a:avLst/>
          </a:prstGeom>
        </p:spPr>
        <p:txBody>
          <a:bodyPr vert="horz" lIns="0" tIns="0" rIns="0" bIns="0" rtlCol="0" anchor="t" anchorCtr="0">
            <a:normAutofit/>
          </a:bodyPr>
          <a:lstStyle>
            <a:lvl1pPr>
              <a:defRPr>
                <a:solidFill>
                  <a:schemeClr val="bg1"/>
                </a:solidFill>
                <a:latin typeface="+mj-lt"/>
              </a:defRPr>
            </a:lvl1pPr>
          </a:lstStyle>
          <a:p>
            <a:r>
              <a:rPr lang="en-AU" dirty="0"/>
              <a:t>Click to edit heading</a:t>
            </a:r>
            <a:endParaRPr lang="en-US" dirty="0"/>
          </a:p>
        </p:txBody>
      </p:sp>
    </p:spTree>
    <p:extLst>
      <p:ext uri="{BB962C8B-B14F-4D97-AF65-F5344CB8AC3E}">
        <p14:creationId xmlns:p14="http://schemas.microsoft.com/office/powerpoint/2010/main" val="3857470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eature text 2">
    <p:spTree>
      <p:nvGrpSpPr>
        <p:cNvPr id="1" name=""/>
        <p:cNvGrpSpPr/>
        <p:nvPr/>
      </p:nvGrpSpPr>
      <p:grpSpPr>
        <a:xfrm>
          <a:off x="0" y="0"/>
          <a:ext cx="0" cy="0"/>
          <a:chOff x="0" y="0"/>
          <a:chExt cx="0" cy="0"/>
        </a:xfrm>
      </p:grpSpPr>
      <p:pic>
        <p:nvPicPr>
          <p:cNvPr id="2" name="Picture 1" descr="Image of male and female student leaning against red wall and smiling"/>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44" y="321"/>
            <a:ext cx="9141712" cy="5142213"/>
          </a:xfrm>
          <a:prstGeom prst="rect">
            <a:avLst/>
          </a:prstGeom>
        </p:spPr>
      </p:pic>
      <p:sp>
        <p:nvSpPr>
          <p:cNvPr id="5" name="Text Placeholder 4"/>
          <p:cNvSpPr>
            <a:spLocks noGrp="1"/>
          </p:cNvSpPr>
          <p:nvPr>
            <p:ph type="body" sz="quarter" idx="13" hasCustomPrompt="1"/>
          </p:nvPr>
        </p:nvSpPr>
        <p:spPr>
          <a:xfrm>
            <a:off x="4572001" y="990600"/>
            <a:ext cx="4288970" cy="3091543"/>
          </a:xfrm>
          <a:prstGeom prst="rect">
            <a:avLst/>
          </a:prstGeom>
        </p:spPr>
        <p:txBody>
          <a:bodyPr anchor="ctr" anchorCtr="0"/>
          <a:lstStyle>
            <a:lvl1pPr marL="0" indent="0" algn="ctr">
              <a:lnSpc>
                <a:spcPct val="100000"/>
              </a:lnSpc>
              <a:buNone/>
              <a:defRPr sz="3200" b="1" i="0" baseline="0">
                <a:solidFill>
                  <a:schemeClr val="bg1"/>
                </a:solidFill>
                <a:latin typeface="+mj-lt"/>
                <a:ea typeface="Arial" charset="0"/>
                <a:cs typeface="Arial" charset="0"/>
              </a:defRPr>
            </a:lvl1pPr>
          </a:lstStyle>
          <a:p>
            <a:pPr lvl="0"/>
            <a:r>
              <a:rPr lang="en-US" dirty="0"/>
              <a:t>Click to add text</a:t>
            </a:r>
          </a:p>
        </p:txBody>
      </p:sp>
    </p:spTree>
    <p:extLst>
      <p:ext uri="{BB962C8B-B14F-4D97-AF65-F5344CB8AC3E}">
        <p14:creationId xmlns:p14="http://schemas.microsoft.com/office/powerpoint/2010/main" val="147150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mplate inf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51" y="648"/>
            <a:ext cx="9142848" cy="5142852"/>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mplate info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6DD929-5F13-FC41-ABB3-F1831C10894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74" y="0"/>
            <a:ext cx="9142848" cy="514285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photo">
    <p:spTree>
      <p:nvGrpSpPr>
        <p:cNvPr id="1" name=""/>
        <p:cNvGrpSpPr/>
        <p:nvPr/>
      </p:nvGrpSpPr>
      <p:grpSpPr>
        <a:xfrm>
          <a:off x="0" y="0"/>
          <a:ext cx="0" cy="0"/>
          <a:chOff x="0" y="0"/>
          <a:chExt cx="0" cy="0"/>
        </a:xfrm>
      </p:grpSpPr>
      <p:pic>
        <p:nvPicPr>
          <p:cNvPr id="7" name="Picture 6" descr="White background with Griffith University logo">
            <a:extLst>
              <a:ext uri="{FF2B5EF4-FFF2-40B4-BE49-F238E27FC236}">
                <a16:creationId xmlns:a16="http://schemas.microsoft.com/office/drawing/2014/main" id="{BB450B34-BB63-0D4E-BE9B-486B5F625D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2" y="0"/>
            <a:ext cx="9142855" cy="5142856"/>
          </a:xfrm>
          <a:prstGeom prst="rect">
            <a:avLst/>
          </a:prstGeom>
        </p:spPr>
      </p:pic>
      <p:sp>
        <p:nvSpPr>
          <p:cNvPr id="8" name="Picture Placeholder 8"/>
          <p:cNvSpPr>
            <a:spLocks noGrp="1"/>
          </p:cNvSpPr>
          <p:nvPr>
            <p:ph type="pic" sz="quarter" idx="14"/>
          </p:nvPr>
        </p:nvSpPr>
        <p:spPr>
          <a:xfrm>
            <a:off x="5927857" y="455815"/>
            <a:ext cx="2933113" cy="4015119"/>
          </a:xfrm>
          <a:prstGeom prst="rect">
            <a:avLst/>
          </a:prstGeom>
        </p:spPr>
        <p:txBody>
          <a:bodyPr/>
          <a:lstStyle/>
          <a:p>
            <a:endParaRPr lang="en-US" dirty="0"/>
          </a:p>
        </p:txBody>
      </p:sp>
      <p:sp>
        <p:nvSpPr>
          <p:cNvPr id="6" name="Content Placeholder 2"/>
          <p:cNvSpPr>
            <a:spLocks noGrp="1"/>
          </p:cNvSpPr>
          <p:nvPr>
            <p:ph idx="1"/>
          </p:nvPr>
        </p:nvSpPr>
        <p:spPr>
          <a:xfrm>
            <a:off x="457200" y="973186"/>
            <a:ext cx="5225143" cy="3497748"/>
          </a:xfrm>
          <a:prstGeom prst="rect">
            <a:avLst/>
          </a:prstGeom>
        </p:spPr>
        <p:txBody>
          <a:bodyPr lIns="0" tIns="0" rIns="0" bIns="0">
            <a:normAutofit/>
          </a:bodyPr>
          <a:lstStyle>
            <a:lvl1pPr marL="342900" indent="-342900">
              <a:lnSpc>
                <a:spcPct val="140000"/>
              </a:lnSpc>
              <a:spcBef>
                <a:spcPts val="0"/>
              </a:spcBef>
              <a:buFont typeface="Arial" charset="0"/>
              <a:buChar char="•"/>
              <a:defRPr b="0" i="0">
                <a:latin typeface="+mn-lt"/>
                <a:ea typeface="Arial" charset="0"/>
                <a:cs typeface="Arial" charset="0"/>
              </a:defRPr>
            </a:lvl1pPr>
            <a:lvl2pPr marL="742950" indent="-285750">
              <a:lnSpc>
                <a:spcPct val="140000"/>
              </a:lnSpc>
              <a:spcBef>
                <a:spcPts val="0"/>
              </a:spcBef>
              <a:buFont typeface="Arial" charset="0"/>
              <a:buChar char="•"/>
              <a:defRPr sz="2000" b="0" i="0">
                <a:latin typeface="+mn-lt"/>
                <a:ea typeface="Arial" charset="0"/>
                <a:cs typeface="Arial" charset="0"/>
              </a:defRPr>
            </a:lvl2pPr>
            <a:lvl3pPr marL="1143000" indent="-228600">
              <a:lnSpc>
                <a:spcPct val="140000"/>
              </a:lnSpc>
              <a:spcBef>
                <a:spcPts val="0"/>
              </a:spcBef>
              <a:buFont typeface="Arial" charset="0"/>
              <a:buChar char="•"/>
              <a:defRPr sz="2000" b="0" i="0">
                <a:latin typeface="+mn-lt"/>
                <a:ea typeface="Arial" charset="0"/>
                <a:cs typeface="Arial" charset="0"/>
              </a:defRPr>
            </a:lvl3pPr>
            <a:lvl4pPr marL="1600200" indent="-228600">
              <a:lnSpc>
                <a:spcPct val="140000"/>
              </a:lnSpc>
              <a:spcBef>
                <a:spcPts val="0"/>
              </a:spcBef>
              <a:buFont typeface="Arial" charset="0"/>
              <a:buChar char="•"/>
              <a:defRPr sz="2000" b="0" i="0">
                <a:latin typeface="+mn-lt"/>
                <a:ea typeface="Arial" charset="0"/>
                <a:cs typeface="Arial" charset="0"/>
              </a:defRPr>
            </a:lvl4pPr>
            <a:lvl5pPr marL="2057400" indent="-228600">
              <a:lnSpc>
                <a:spcPct val="140000"/>
              </a:lnSpc>
              <a:spcBef>
                <a:spcPts val="0"/>
              </a:spcBef>
              <a:buFont typeface="Arial" charset="0"/>
              <a:buChar char="•"/>
              <a:defRPr sz="2000" b="0" i="0">
                <a:latin typeface="+mn-lt"/>
                <a:ea typeface="Arial" charset="0"/>
                <a:cs typeface="Arial" charset="0"/>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a:p>
            <a:pPr lvl="0"/>
            <a:endParaRPr lang="en-AU" dirty="0"/>
          </a:p>
        </p:txBody>
      </p:sp>
      <p:sp>
        <p:nvSpPr>
          <p:cNvPr id="9" name="Title Placeholder 1"/>
          <p:cNvSpPr>
            <a:spLocks noGrp="1"/>
          </p:cNvSpPr>
          <p:nvPr>
            <p:ph type="title"/>
          </p:nvPr>
        </p:nvSpPr>
        <p:spPr>
          <a:xfrm>
            <a:off x="457200" y="455816"/>
            <a:ext cx="5225143" cy="349728"/>
          </a:xfrm>
          <a:prstGeom prst="rect">
            <a:avLst/>
          </a:prstGeom>
        </p:spPr>
        <p:txBody>
          <a:bodyPr vert="horz" lIns="0" tIns="0" rIns="0" bIns="0" rtlCol="0" anchor="t" anchorCtr="0">
            <a:normAutofit/>
          </a:bodyPr>
          <a:lstStyle>
            <a:lvl1pPr>
              <a:defRPr>
                <a:solidFill>
                  <a:srgbClr val="EC251D"/>
                </a:solidFill>
                <a:latin typeface="+mj-lt"/>
              </a:defRPr>
            </a:lvl1pPr>
          </a:lstStyle>
          <a:p>
            <a:r>
              <a:rPr lang="en-AU" dirty="0"/>
              <a:t>Click to edit heading</a:t>
            </a:r>
            <a:endParaRPr lang="en-US" dirty="0"/>
          </a:p>
        </p:txBody>
      </p:sp>
    </p:spTree>
    <p:extLst>
      <p:ext uri="{BB962C8B-B14F-4D97-AF65-F5344CB8AC3E}">
        <p14:creationId xmlns:p14="http://schemas.microsoft.com/office/powerpoint/2010/main" val="3177750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2 photos">
    <p:spTree>
      <p:nvGrpSpPr>
        <p:cNvPr id="1" name=""/>
        <p:cNvGrpSpPr/>
        <p:nvPr/>
      </p:nvGrpSpPr>
      <p:grpSpPr>
        <a:xfrm>
          <a:off x="0" y="0"/>
          <a:ext cx="0" cy="0"/>
          <a:chOff x="0" y="0"/>
          <a:chExt cx="0" cy="0"/>
        </a:xfrm>
      </p:grpSpPr>
      <p:pic>
        <p:nvPicPr>
          <p:cNvPr id="12" name="Picture 11" descr="White background with Griffith University logo">
            <a:extLst>
              <a:ext uri="{FF2B5EF4-FFF2-40B4-BE49-F238E27FC236}">
                <a16:creationId xmlns:a16="http://schemas.microsoft.com/office/drawing/2014/main" id="{694BC33A-A7A5-6B49-8E17-B914BB28C7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2" y="0"/>
            <a:ext cx="9142855" cy="5142856"/>
          </a:xfrm>
          <a:prstGeom prst="rect">
            <a:avLst/>
          </a:prstGeom>
        </p:spPr>
      </p:pic>
      <p:sp>
        <p:nvSpPr>
          <p:cNvPr id="9" name="Picture Placeholder 8"/>
          <p:cNvSpPr>
            <a:spLocks noGrp="1"/>
          </p:cNvSpPr>
          <p:nvPr>
            <p:ph type="pic" sz="quarter" idx="12"/>
          </p:nvPr>
        </p:nvSpPr>
        <p:spPr>
          <a:xfrm>
            <a:off x="5927858" y="2350209"/>
            <a:ext cx="2922228" cy="2120726"/>
          </a:xfrm>
          <a:prstGeom prst="rect">
            <a:avLst/>
          </a:prstGeom>
        </p:spPr>
        <p:txBody>
          <a:bodyPr/>
          <a:lstStyle/>
          <a:p>
            <a:endParaRPr lang="en-US" dirty="0"/>
          </a:p>
        </p:txBody>
      </p:sp>
      <p:sp>
        <p:nvSpPr>
          <p:cNvPr id="7" name="Picture Placeholder 8"/>
          <p:cNvSpPr>
            <a:spLocks noGrp="1"/>
          </p:cNvSpPr>
          <p:nvPr>
            <p:ph type="pic" sz="quarter" idx="13"/>
          </p:nvPr>
        </p:nvSpPr>
        <p:spPr>
          <a:xfrm>
            <a:off x="5927858" y="455816"/>
            <a:ext cx="2922228" cy="1839407"/>
          </a:xfrm>
          <a:prstGeom prst="rect">
            <a:avLst/>
          </a:prstGeom>
        </p:spPr>
        <p:txBody>
          <a:bodyPr/>
          <a:lstStyle/>
          <a:p>
            <a:endParaRPr lang="en-US" dirty="0"/>
          </a:p>
        </p:txBody>
      </p:sp>
      <p:sp>
        <p:nvSpPr>
          <p:cNvPr id="10" name="Content Placeholder 2"/>
          <p:cNvSpPr>
            <a:spLocks noGrp="1"/>
          </p:cNvSpPr>
          <p:nvPr>
            <p:ph idx="1"/>
          </p:nvPr>
        </p:nvSpPr>
        <p:spPr>
          <a:xfrm>
            <a:off x="457200" y="973185"/>
            <a:ext cx="5225143" cy="3497749"/>
          </a:xfrm>
          <a:prstGeom prst="rect">
            <a:avLst/>
          </a:prstGeom>
        </p:spPr>
        <p:txBody>
          <a:bodyPr lIns="0" tIns="0" rIns="0" bIns="0">
            <a:normAutofit/>
          </a:bodyPr>
          <a:lstStyle>
            <a:lvl1pPr marL="342900" indent="-342900">
              <a:lnSpc>
                <a:spcPct val="140000"/>
              </a:lnSpc>
              <a:spcBef>
                <a:spcPts val="0"/>
              </a:spcBef>
              <a:buFont typeface="Arial" charset="0"/>
              <a:buChar char="•"/>
              <a:defRPr b="0" i="0">
                <a:latin typeface="+mn-lt"/>
                <a:ea typeface="Arial" charset="0"/>
                <a:cs typeface="Arial" charset="0"/>
              </a:defRPr>
            </a:lvl1pPr>
            <a:lvl2pPr marL="800100" indent="-342900">
              <a:lnSpc>
                <a:spcPct val="140000"/>
              </a:lnSpc>
              <a:spcBef>
                <a:spcPts val="0"/>
              </a:spcBef>
              <a:buFont typeface="Arial" charset="0"/>
              <a:buChar char="•"/>
              <a:defRPr sz="2000" b="0" i="0">
                <a:latin typeface="+mn-lt"/>
                <a:ea typeface="Arial" charset="0"/>
                <a:cs typeface="Arial" charset="0"/>
              </a:defRPr>
            </a:lvl2pPr>
            <a:lvl3pPr marL="1257300" indent="-342900">
              <a:lnSpc>
                <a:spcPct val="140000"/>
              </a:lnSpc>
              <a:spcBef>
                <a:spcPts val="0"/>
              </a:spcBef>
              <a:buFont typeface="Arial" charset="0"/>
              <a:buChar char="•"/>
              <a:defRPr sz="2000" b="0" i="0">
                <a:latin typeface="+mn-lt"/>
                <a:ea typeface="Arial" charset="0"/>
                <a:cs typeface="Arial" charset="0"/>
              </a:defRPr>
            </a:lvl3pPr>
            <a:lvl4pPr marL="1714500" indent="-342900">
              <a:lnSpc>
                <a:spcPct val="140000"/>
              </a:lnSpc>
              <a:spcBef>
                <a:spcPts val="0"/>
              </a:spcBef>
              <a:buFont typeface="Arial" charset="0"/>
              <a:buChar char="•"/>
              <a:defRPr sz="2000" b="0" i="0">
                <a:latin typeface="+mn-lt"/>
                <a:ea typeface="Arial" charset="0"/>
                <a:cs typeface="Arial" charset="0"/>
              </a:defRPr>
            </a:lvl4pPr>
            <a:lvl5pPr marL="2171700" indent="-342900">
              <a:lnSpc>
                <a:spcPct val="140000"/>
              </a:lnSpc>
              <a:spcBef>
                <a:spcPts val="0"/>
              </a:spcBef>
              <a:buFont typeface="Arial" charset="0"/>
              <a:buChar char="•"/>
              <a:defRPr sz="2000" b="0" i="0">
                <a:latin typeface="+mn-lt"/>
                <a:ea typeface="Arial" charset="0"/>
                <a:cs typeface="Arial" charset="0"/>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a:p>
            <a:pPr lvl="0"/>
            <a:endParaRPr lang="en-AU" dirty="0"/>
          </a:p>
        </p:txBody>
      </p:sp>
      <p:sp>
        <p:nvSpPr>
          <p:cNvPr id="11" name="Title Placeholder 1"/>
          <p:cNvSpPr>
            <a:spLocks noGrp="1"/>
          </p:cNvSpPr>
          <p:nvPr>
            <p:ph type="title"/>
          </p:nvPr>
        </p:nvSpPr>
        <p:spPr>
          <a:xfrm>
            <a:off x="457200" y="455816"/>
            <a:ext cx="5225143" cy="349728"/>
          </a:xfrm>
          <a:prstGeom prst="rect">
            <a:avLst/>
          </a:prstGeom>
        </p:spPr>
        <p:txBody>
          <a:bodyPr vert="horz" lIns="0" tIns="0" rIns="0" bIns="0" rtlCol="0" anchor="t" anchorCtr="0">
            <a:normAutofit/>
          </a:bodyPr>
          <a:lstStyle>
            <a:lvl1pPr>
              <a:defRPr>
                <a:solidFill>
                  <a:srgbClr val="EC251D"/>
                </a:solidFill>
                <a:latin typeface="+mj-lt"/>
              </a:defRPr>
            </a:lvl1pPr>
          </a:lstStyle>
          <a:p>
            <a:r>
              <a:rPr lang="en-AU" dirty="0"/>
              <a:t>Click to edit heading</a:t>
            </a:r>
            <a:endParaRPr lang="en-US" dirty="0"/>
          </a:p>
        </p:txBody>
      </p:sp>
    </p:spTree>
    <p:extLst>
      <p:ext uri="{BB962C8B-B14F-4D97-AF65-F5344CB8AC3E}">
        <p14:creationId xmlns:p14="http://schemas.microsoft.com/office/powerpoint/2010/main" val="1681088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3" name="Picture 2" descr="Acknowledgement of Country slide with following quote; Griffith University acknowledges the Traditional Custodians of the land on which we are meeting and pays respect to the Elders, past and present, and extends that respect to all Aboriginal and Torres Strait Islander people. Four indigenous dancers are pictured.">
            <a:extLst>
              <a:ext uri="{FF2B5EF4-FFF2-40B4-BE49-F238E27FC236}">
                <a16:creationId xmlns:a16="http://schemas.microsoft.com/office/drawing/2014/main" id="{8BA57B20-DFE3-3341-BDA7-B313052A44B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88" y="1287"/>
            <a:ext cx="9141712" cy="5142213"/>
          </a:xfrm>
          <a:prstGeom prst="rect">
            <a:avLst/>
          </a:prstGeom>
        </p:spPr>
      </p:pic>
    </p:spTree>
    <p:extLst>
      <p:ext uri="{BB962C8B-B14F-4D97-AF65-F5344CB8AC3E}">
        <p14:creationId xmlns:p14="http://schemas.microsoft.com/office/powerpoint/2010/main" val="1943539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py slide 1">
    <p:spTree>
      <p:nvGrpSpPr>
        <p:cNvPr id="1" name=""/>
        <p:cNvGrpSpPr/>
        <p:nvPr/>
      </p:nvGrpSpPr>
      <p:grpSpPr>
        <a:xfrm>
          <a:off x="0" y="0"/>
          <a:ext cx="0" cy="0"/>
          <a:chOff x="0" y="0"/>
          <a:chExt cx="0" cy="0"/>
        </a:xfrm>
      </p:grpSpPr>
      <p:pic>
        <p:nvPicPr>
          <p:cNvPr id="2" name="Picture 1" descr="Image of male and female student walking outside Sir Samuel Griffith centre, holding laptop and textbooks, and smiling"/>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75" y="0"/>
            <a:ext cx="9142849" cy="5142852"/>
          </a:xfrm>
          <a:prstGeom prst="rect">
            <a:avLst/>
          </a:prstGeom>
        </p:spPr>
      </p:pic>
      <p:sp>
        <p:nvSpPr>
          <p:cNvPr id="5" name="Content Placeholder 2"/>
          <p:cNvSpPr>
            <a:spLocks noGrp="1"/>
          </p:cNvSpPr>
          <p:nvPr>
            <p:ph sz="half" idx="1" hasCustomPrompt="1"/>
          </p:nvPr>
        </p:nvSpPr>
        <p:spPr>
          <a:xfrm>
            <a:off x="4777274" y="1113905"/>
            <a:ext cx="3951298" cy="3357030"/>
          </a:xfrm>
        </p:spPr>
        <p:txBody>
          <a:bodyPr/>
          <a:lstStyle>
            <a:lvl1pPr>
              <a:defRPr sz="2000">
                <a:solidFill>
                  <a:schemeClr val="bg1"/>
                </a:solidFill>
                <a:latin typeface="+mn-lt"/>
              </a:defRPr>
            </a:lvl1pPr>
            <a:lvl2pPr>
              <a:defRPr sz="1800">
                <a:solidFill>
                  <a:schemeClr val="bg1"/>
                </a:solidFill>
                <a:latin typeface="+mn-lt"/>
              </a:defRPr>
            </a:lvl2pPr>
            <a:lvl3pPr>
              <a:defRPr sz="1600">
                <a:solidFill>
                  <a:schemeClr val="bg1"/>
                </a:solidFill>
                <a:latin typeface="+mn-lt"/>
              </a:defRPr>
            </a:lvl3pPr>
            <a:lvl4pPr>
              <a:defRPr sz="1400">
                <a:solidFill>
                  <a:schemeClr val="bg1"/>
                </a:solidFill>
                <a:latin typeface="+mn-lt"/>
              </a:defRPr>
            </a:lvl4pPr>
            <a:lvl5pPr>
              <a:defRPr sz="1200">
                <a:solidFill>
                  <a:schemeClr val="bg1"/>
                </a:solidFill>
                <a:latin typeface="+mn-lt"/>
              </a:defRPr>
            </a:lvl5pPr>
            <a:lvl6pPr>
              <a:defRPr sz="1800"/>
            </a:lvl6pPr>
            <a:lvl7pPr>
              <a:defRPr sz="1800"/>
            </a:lvl7pPr>
            <a:lvl8pPr>
              <a:defRPr sz="1800"/>
            </a:lvl8pPr>
            <a:lvl9pPr>
              <a:defRPr sz="1800"/>
            </a:lvl9pPr>
          </a:lstStyle>
          <a:p>
            <a:r>
              <a:rPr lang="en-US" dirty="0"/>
              <a:t>Click on ‘New Slide’ button in tool bar above to select alternative image options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7" name="Title 1"/>
          <p:cNvSpPr>
            <a:spLocks noGrp="1"/>
          </p:cNvSpPr>
          <p:nvPr>
            <p:ph type="title" hasCustomPrompt="1"/>
          </p:nvPr>
        </p:nvSpPr>
        <p:spPr>
          <a:xfrm>
            <a:off x="4777274" y="436711"/>
            <a:ext cx="3951298" cy="677194"/>
          </a:xfrm>
        </p:spPr>
        <p:txBody>
          <a:bodyPr lIns="0" tIns="0" rIns="0" bIns="0" anchor="t" anchorCtr="0">
            <a:normAutofit/>
          </a:bodyPr>
          <a:lstStyle>
            <a:lvl1pPr algn="l">
              <a:defRPr sz="2800" baseline="0">
                <a:solidFill>
                  <a:schemeClr val="bg1"/>
                </a:solidFill>
                <a:latin typeface="+mj-lt"/>
                <a:ea typeface="Arial" charset="0"/>
                <a:cs typeface="Arial" charset="0"/>
              </a:defRPr>
            </a:lvl1pPr>
          </a:lstStyle>
          <a:p>
            <a:r>
              <a:rPr lang="en-AU" dirty="0"/>
              <a:t>Click to edit heading</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old Coast copy slide">
    <p:spTree>
      <p:nvGrpSpPr>
        <p:cNvPr id="1" name=""/>
        <p:cNvGrpSpPr/>
        <p:nvPr/>
      </p:nvGrpSpPr>
      <p:grpSpPr>
        <a:xfrm>
          <a:off x="0" y="0"/>
          <a:ext cx="0" cy="0"/>
          <a:chOff x="0" y="0"/>
          <a:chExt cx="0" cy="0"/>
        </a:xfrm>
      </p:grpSpPr>
      <p:pic>
        <p:nvPicPr>
          <p:cNvPr id="8" name="Picture 7" descr="Image of the Gold Coast campus">
            <a:extLst>
              <a:ext uri="{FF2B5EF4-FFF2-40B4-BE49-F238E27FC236}">
                <a16:creationId xmlns:a16="http://schemas.microsoft.com/office/drawing/2014/main" id="{6B590502-B923-D143-A571-28665C02BD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3" y="645"/>
            <a:ext cx="9142853" cy="5142855"/>
          </a:xfrm>
          <a:prstGeom prst="rect">
            <a:avLst/>
          </a:prstGeom>
        </p:spPr>
      </p:pic>
      <p:sp>
        <p:nvSpPr>
          <p:cNvPr id="6" name="Content Placeholder 2"/>
          <p:cNvSpPr>
            <a:spLocks noGrp="1"/>
          </p:cNvSpPr>
          <p:nvPr>
            <p:ph sz="half" idx="1" hasCustomPrompt="1"/>
          </p:nvPr>
        </p:nvSpPr>
        <p:spPr>
          <a:xfrm>
            <a:off x="4777274" y="1462275"/>
            <a:ext cx="3951298" cy="3008660"/>
          </a:xfrm>
        </p:spPr>
        <p:txBody>
          <a:bodyPr/>
          <a:lstStyle>
            <a:lvl1pPr>
              <a:defRPr sz="2000">
                <a:solidFill>
                  <a:schemeClr val="tx1"/>
                </a:solidFill>
                <a:latin typeface="+mn-lt"/>
              </a:defRPr>
            </a:lvl1pPr>
            <a:lvl2pPr>
              <a:defRPr sz="1800">
                <a:solidFill>
                  <a:schemeClr val="tx1"/>
                </a:solidFill>
                <a:latin typeface="+mn-lt"/>
              </a:defRPr>
            </a:lvl2pPr>
            <a:lvl3pPr>
              <a:defRPr sz="1600">
                <a:solidFill>
                  <a:schemeClr val="tx1"/>
                </a:solidFill>
                <a:latin typeface="+mn-lt"/>
              </a:defRPr>
            </a:lvl3pPr>
            <a:lvl4pPr>
              <a:defRPr sz="1400">
                <a:solidFill>
                  <a:schemeClr val="tx1"/>
                </a:solidFill>
                <a:latin typeface="+mn-lt"/>
              </a:defRPr>
            </a:lvl4pPr>
            <a:lvl5pPr>
              <a:defRPr sz="1200">
                <a:solidFill>
                  <a:schemeClr val="tx1"/>
                </a:solidFill>
                <a:latin typeface="+mn-lt"/>
              </a:defRPr>
            </a:lvl5pPr>
            <a:lvl6pPr>
              <a:defRPr sz="1800"/>
            </a:lvl6pPr>
            <a:lvl7pPr>
              <a:defRPr sz="1800"/>
            </a:lvl7pPr>
            <a:lvl8pPr>
              <a:defRPr sz="1800"/>
            </a:lvl8pPr>
            <a:lvl9pPr>
              <a:defRPr sz="1800"/>
            </a:lvl9pPr>
          </a:lstStyle>
          <a:p>
            <a:r>
              <a:rPr lang="en-US" dirty="0"/>
              <a:t>Click on ‘New Slide’ button in tool bar above to select alternative image options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7" name="Title 1"/>
          <p:cNvSpPr>
            <a:spLocks noGrp="1"/>
          </p:cNvSpPr>
          <p:nvPr>
            <p:ph type="title" hasCustomPrompt="1"/>
          </p:nvPr>
        </p:nvSpPr>
        <p:spPr>
          <a:xfrm>
            <a:off x="4777274" y="436711"/>
            <a:ext cx="3951298" cy="1025564"/>
          </a:xfrm>
        </p:spPr>
        <p:txBody>
          <a:bodyPr lIns="0" tIns="0" rIns="0" bIns="0" anchor="t" anchorCtr="0">
            <a:normAutofit/>
          </a:bodyPr>
          <a:lstStyle>
            <a:lvl1pPr algn="l">
              <a:defRPr sz="2800">
                <a:solidFill>
                  <a:srgbClr val="EC251D"/>
                </a:solidFill>
                <a:latin typeface="+mj-lt"/>
                <a:ea typeface="Arial" charset="0"/>
                <a:cs typeface="Arial" charset="0"/>
              </a:defRPr>
            </a:lvl1pPr>
          </a:lstStyle>
          <a:p>
            <a:r>
              <a:rPr lang="en-AU" dirty="0"/>
              <a:t>Click to edit 2 line heading</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athan copy slide">
    <p:spTree>
      <p:nvGrpSpPr>
        <p:cNvPr id="1" name=""/>
        <p:cNvGrpSpPr/>
        <p:nvPr/>
      </p:nvGrpSpPr>
      <p:grpSpPr>
        <a:xfrm>
          <a:off x="0" y="0"/>
          <a:ext cx="0" cy="0"/>
          <a:chOff x="0" y="0"/>
          <a:chExt cx="0" cy="0"/>
        </a:xfrm>
      </p:grpSpPr>
      <p:pic>
        <p:nvPicPr>
          <p:cNvPr id="3" name="Picture 2" descr="Image of students walking outside of N79 building at Nathan campus"/>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74" y="0"/>
            <a:ext cx="9142849" cy="5142853"/>
          </a:xfrm>
          <a:prstGeom prst="rect">
            <a:avLst/>
          </a:prstGeom>
        </p:spPr>
      </p:pic>
      <p:sp>
        <p:nvSpPr>
          <p:cNvPr id="7" name="Title 1"/>
          <p:cNvSpPr>
            <a:spLocks noGrp="1"/>
          </p:cNvSpPr>
          <p:nvPr>
            <p:ph type="title" hasCustomPrompt="1"/>
          </p:nvPr>
        </p:nvSpPr>
        <p:spPr>
          <a:xfrm>
            <a:off x="4777274" y="436711"/>
            <a:ext cx="3951298" cy="1025564"/>
          </a:xfrm>
        </p:spPr>
        <p:txBody>
          <a:bodyPr lIns="0" tIns="0" rIns="0" bIns="0" anchor="t" anchorCtr="0">
            <a:normAutofit/>
          </a:bodyPr>
          <a:lstStyle>
            <a:lvl1pPr algn="l">
              <a:defRPr sz="2800">
                <a:solidFill>
                  <a:srgbClr val="EC251D"/>
                </a:solidFill>
                <a:latin typeface="+mj-lt"/>
                <a:ea typeface="Arial" charset="0"/>
                <a:cs typeface="Arial" charset="0"/>
              </a:defRPr>
            </a:lvl1pPr>
          </a:lstStyle>
          <a:p>
            <a:r>
              <a:rPr lang="en-AU" dirty="0"/>
              <a:t>Click to edit 2 line heading</a:t>
            </a:r>
            <a:endParaRPr lang="en-US" dirty="0"/>
          </a:p>
        </p:txBody>
      </p:sp>
      <p:sp>
        <p:nvSpPr>
          <p:cNvPr id="8" name="Content Placeholder 2"/>
          <p:cNvSpPr>
            <a:spLocks noGrp="1"/>
          </p:cNvSpPr>
          <p:nvPr>
            <p:ph sz="half" idx="1" hasCustomPrompt="1"/>
          </p:nvPr>
        </p:nvSpPr>
        <p:spPr>
          <a:xfrm>
            <a:off x="4777274" y="1462275"/>
            <a:ext cx="3951298" cy="3008660"/>
          </a:xfrm>
        </p:spPr>
        <p:txBody>
          <a:bodyPr/>
          <a:lstStyle>
            <a:lvl1pPr>
              <a:defRPr sz="2000">
                <a:solidFill>
                  <a:schemeClr val="tx1"/>
                </a:solidFill>
                <a:latin typeface="+mn-lt"/>
              </a:defRPr>
            </a:lvl1pPr>
            <a:lvl2pPr>
              <a:defRPr sz="1800">
                <a:solidFill>
                  <a:schemeClr val="tx1"/>
                </a:solidFill>
                <a:latin typeface="+mn-lt"/>
              </a:defRPr>
            </a:lvl2pPr>
            <a:lvl3pPr>
              <a:defRPr sz="1600">
                <a:solidFill>
                  <a:schemeClr val="tx1"/>
                </a:solidFill>
                <a:latin typeface="+mn-lt"/>
              </a:defRPr>
            </a:lvl3pPr>
            <a:lvl4pPr>
              <a:defRPr sz="1400">
                <a:solidFill>
                  <a:schemeClr val="tx1"/>
                </a:solidFill>
                <a:latin typeface="+mn-lt"/>
              </a:defRPr>
            </a:lvl4pPr>
            <a:lvl5pPr>
              <a:defRPr sz="1200">
                <a:solidFill>
                  <a:schemeClr val="tx1"/>
                </a:solidFill>
                <a:latin typeface="+mn-lt"/>
              </a:defRPr>
            </a:lvl5pPr>
            <a:lvl6pPr>
              <a:defRPr sz="1800"/>
            </a:lvl6pPr>
            <a:lvl7pPr>
              <a:defRPr sz="1800"/>
            </a:lvl7pPr>
            <a:lvl8pPr>
              <a:defRPr sz="1800"/>
            </a:lvl8pPr>
            <a:lvl9pPr>
              <a:defRPr sz="1800"/>
            </a:lvl9pPr>
          </a:lstStyle>
          <a:p>
            <a:r>
              <a:rPr lang="en-US" dirty="0"/>
              <a:t>Click on ‘New Slide’ button in tool bar above to select alternative image options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py slide full">
    <p:spTree>
      <p:nvGrpSpPr>
        <p:cNvPr id="1" name=""/>
        <p:cNvGrpSpPr/>
        <p:nvPr/>
      </p:nvGrpSpPr>
      <p:grpSpPr>
        <a:xfrm>
          <a:off x="0" y="0"/>
          <a:ext cx="0" cy="0"/>
          <a:chOff x="0" y="0"/>
          <a:chExt cx="0" cy="0"/>
        </a:xfrm>
      </p:grpSpPr>
      <p:pic>
        <p:nvPicPr>
          <p:cNvPr id="3" name="Picture 2" descr="Image of Griffith University signage on South Bank campus"/>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48" y="0"/>
            <a:ext cx="9142851" cy="5142854"/>
          </a:xfrm>
          <a:prstGeom prst="rect">
            <a:avLst/>
          </a:prstGeom>
        </p:spPr>
      </p:pic>
      <p:sp>
        <p:nvSpPr>
          <p:cNvPr id="5" name="Content Placeholder 2"/>
          <p:cNvSpPr>
            <a:spLocks noGrp="1"/>
          </p:cNvSpPr>
          <p:nvPr>
            <p:ph sz="half" idx="1" hasCustomPrompt="1"/>
          </p:nvPr>
        </p:nvSpPr>
        <p:spPr>
          <a:xfrm>
            <a:off x="3345712" y="1292162"/>
            <a:ext cx="5382860" cy="3178773"/>
          </a:xfrm>
        </p:spPr>
        <p:txBody>
          <a:bodyPr/>
          <a:lstStyle>
            <a:lvl1pPr>
              <a:defRPr sz="2000">
                <a:solidFill>
                  <a:schemeClr val="tx1"/>
                </a:solidFill>
                <a:latin typeface="+mn-lt"/>
              </a:defRPr>
            </a:lvl1pPr>
            <a:lvl2pPr>
              <a:defRPr sz="1800">
                <a:solidFill>
                  <a:schemeClr val="tx1"/>
                </a:solidFill>
                <a:latin typeface="+mn-lt"/>
              </a:defRPr>
            </a:lvl2pPr>
            <a:lvl3pPr>
              <a:defRPr sz="1600">
                <a:solidFill>
                  <a:schemeClr val="tx1"/>
                </a:solidFill>
                <a:latin typeface="+mn-lt"/>
              </a:defRPr>
            </a:lvl3pPr>
            <a:lvl4pPr>
              <a:defRPr sz="1400">
                <a:solidFill>
                  <a:schemeClr val="tx1"/>
                </a:solidFill>
                <a:latin typeface="+mn-lt"/>
              </a:defRPr>
            </a:lvl4pPr>
            <a:lvl5pPr>
              <a:defRPr sz="1200">
                <a:solidFill>
                  <a:schemeClr val="tx1"/>
                </a:solidFill>
                <a:latin typeface="+mn-lt"/>
              </a:defRPr>
            </a:lvl5pPr>
            <a:lvl6pPr>
              <a:defRPr sz="1800"/>
            </a:lvl6pPr>
            <a:lvl7pPr>
              <a:defRPr sz="1800"/>
            </a:lvl7pPr>
            <a:lvl8pPr>
              <a:defRPr sz="1800"/>
            </a:lvl8pPr>
            <a:lvl9pPr>
              <a:defRPr sz="1800"/>
            </a:lvl9pPr>
          </a:lstStyle>
          <a:p>
            <a:r>
              <a:rPr lang="en-US" dirty="0"/>
              <a:t>Click on ‘New Slide’ button in tool bar above to select alternative image options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Title 1"/>
          <p:cNvSpPr>
            <a:spLocks noGrp="1"/>
          </p:cNvSpPr>
          <p:nvPr>
            <p:ph type="title" hasCustomPrompt="1"/>
          </p:nvPr>
        </p:nvSpPr>
        <p:spPr>
          <a:xfrm>
            <a:off x="3345712" y="436711"/>
            <a:ext cx="5382860" cy="737648"/>
          </a:xfrm>
        </p:spPr>
        <p:txBody>
          <a:bodyPr lIns="0" tIns="0" rIns="0" bIns="0" anchor="t" anchorCtr="0">
            <a:normAutofit/>
          </a:bodyPr>
          <a:lstStyle>
            <a:lvl1pPr algn="l">
              <a:defRPr sz="2800">
                <a:solidFill>
                  <a:srgbClr val="EC251D"/>
                </a:solidFill>
                <a:latin typeface="+mj-lt"/>
                <a:ea typeface="Arial" charset="0"/>
                <a:cs typeface="Arial" charset="0"/>
              </a:defRPr>
            </a:lvl1pPr>
          </a:lstStyle>
          <a:p>
            <a:r>
              <a:rPr lang="en-AU" dirty="0"/>
              <a:t>Click to edit heading</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455816"/>
            <a:ext cx="8229600" cy="349728"/>
          </a:xfrm>
          <a:prstGeom prst="rect">
            <a:avLst/>
          </a:prstGeom>
        </p:spPr>
        <p:txBody>
          <a:bodyPr vert="horz" lIns="0" tIns="0" rIns="0" bIns="0" rtlCol="0" anchor="t" anchorCtr="0">
            <a:normAutofit/>
          </a:bodyPr>
          <a:lstStyle/>
          <a:p>
            <a:r>
              <a:rPr lang="en-AU" dirty="0"/>
              <a:t>Click to edit heading</a:t>
            </a:r>
            <a:endParaRPr lang="en-US" dirty="0"/>
          </a:p>
        </p:txBody>
      </p:sp>
      <p:sp>
        <p:nvSpPr>
          <p:cNvPr id="8" name="Text Placeholder 2"/>
          <p:cNvSpPr>
            <a:spLocks noGrp="1"/>
          </p:cNvSpPr>
          <p:nvPr>
            <p:ph type="body" idx="1"/>
          </p:nvPr>
        </p:nvSpPr>
        <p:spPr>
          <a:xfrm>
            <a:off x="457200" y="973185"/>
            <a:ext cx="8229600" cy="3497749"/>
          </a:xfrm>
          <a:prstGeom prst="rect">
            <a:avLst/>
          </a:prstGeom>
        </p:spPr>
        <p:txBody>
          <a:bodyPr vert="horz" lIns="0" tIns="0" rIns="0" bIns="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4062948793"/>
      </p:ext>
    </p:extLst>
  </p:cSld>
  <p:clrMap bg1="lt1" tx1="dk1" bg2="lt2" tx2="dk2" accent1="accent1" accent2="accent2" accent3="accent3" accent4="accent4" accent5="accent5" accent6="accent6" hlink="hlink" folHlink="folHlink"/>
  <p:sldLayoutIdLst>
    <p:sldLayoutId id="2147483650" r:id="rId1"/>
    <p:sldLayoutId id="2147483658" r:id="rId2"/>
    <p:sldLayoutId id="2147483660" r:id="rId3"/>
    <p:sldLayoutId id="2147483659" r:id="rId4"/>
    <p:sldLayoutId id="2147483677" r:id="rId5"/>
    <p:sldLayoutId id="2147483723" r:id="rId6"/>
    <p:sldLayoutId id="2147483725" r:id="rId7"/>
    <p:sldLayoutId id="2147483704" r:id="rId8"/>
    <p:sldLayoutId id="2147483694" r:id="rId9"/>
    <p:sldLayoutId id="2147483735" r:id="rId10"/>
    <p:sldLayoutId id="2147483695" r:id="rId11"/>
    <p:sldLayoutId id="2147483718" r:id="rId12"/>
    <p:sldLayoutId id="2147483737" r:id="rId13"/>
    <p:sldLayoutId id="2147483664" r:id="rId14"/>
    <p:sldLayoutId id="2147483649" r:id="rId15"/>
  </p:sldLayoutIdLst>
  <p:hf sldNum="0" hdr="0" dt="0"/>
  <p:txStyles>
    <p:titleStyle>
      <a:lvl1pPr algn="l" defTabSz="457200" rtl="0" eaLnBrk="1" latinLnBrk="0" hangingPunct="1">
        <a:lnSpc>
          <a:spcPct val="100000"/>
        </a:lnSpc>
        <a:spcBef>
          <a:spcPct val="0"/>
        </a:spcBef>
        <a:buNone/>
        <a:defRPr sz="2800" b="1" kern="1200">
          <a:solidFill>
            <a:srgbClr val="EC251D"/>
          </a:solidFill>
          <a:latin typeface="+mj-lt"/>
          <a:ea typeface="Arial" charset="0"/>
          <a:cs typeface="Arial" charset="0"/>
        </a:defRPr>
      </a:lvl1pPr>
    </p:titleStyle>
    <p:bodyStyle>
      <a:lvl1pPr marL="342900" indent="-342900" algn="l" defTabSz="457200" rtl="0" eaLnBrk="1" latinLnBrk="0" hangingPunct="1">
        <a:lnSpc>
          <a:spcPct val="114000"/>
        </a:lnSpc>
        <a:spcBef>
          <a:spcPts val="0"/>
        </a:spcBef>
        <a:spcAft>
          <a:spcPts val="800"/>
        </a:spcAft>
        <a:buFont typeface="Arial" charset="0"/>
        <a:buChar char="•"/>
        <a:defRPr sz="2000" b="0" i="0" kern="1200" baseline="0">
          <a:solidFill>
            <a:schemeClr val="tx1"/>
          </a:solidFill>
          <a:latin typeface="+mn-lt"/>
          <a:ea typeface="Arial" charset="0"/>
          <a:cs typeface="Arial" charset="0"/>
        </a:defRPr>
      </a:lvl1pPr>
      <a:lvl2pPr marL="742950" indent="-285750" algn="l" defTabSz="457200" rtl="0" eaLnBrk="1" latinLnBrk="0" hangingPunct="1">
        <a:lnSpc>
          <a:spcPct val="114000"/>
        </a:lnSpc>
        <a:spcBef>
          <a:spcPts val="0"/>
        </a:spcBef>
        <a:spcAft>
          <a:spcPts val="800"/>
        </a:spcAft>
        <a:buFont typeface="Arial" charset="0"/>
        <a:buChar char="•"/>
        <a:defRPr sz="2000" b="0" i="0" kern="1200" baseline="0">
          <a:solidFill>
            <a:schemeClr val="tx1"/>
          </a:solidFill>
          <a:latin typeface="+mn-lt"/>
          <a:ea typeface="Arial" charset="0"/>
          <a:cs typeface="Arial" charset="0"/>
        </a:defRPr>
      </a:lvl2pPr>
      <a:lvl3pPr marL="1143000" indent="-228600" algn="l" defTabSz="457200" rtl="0" eaLnBrk="1" latinLnBrk="0" hangingPunct="1">
        <a:lnSpc>
          <a:spcPct val="114000"/>
        </a:lnSpc>
        <a:spcBef>
          <a:spcPts val="0"/>
        </a:spcBef>
        <a:spcAft>
          <a:spcPts val="800"/>
        </a:spcAft>
        <a:buFont typeface="Arial" charset="0"/>
        <a:buChar char="•"/>
        <a:defRPr sz="2000" b="0" i="0" kern="1200" baseline="0">
          <a:solidFill>
            <a:schemeClr val="tx1"/>
          </a:solidFill>
          <a:latin typeface="+mn-lt"/>
          <a:ea typeface="Arial" charset="0"/>
          <a:cs typeface="Arial" charset="0"/>
        </a:defRPr>
      </a:lvl3pPr>
      <a:lvl4pPr marL="1600200" indent="-228600" algn="l" defTabSz="457200" rtl="0" eaLnBrk="1" latinLnBrk="0" hangingPunct="1">
        <a:lnSpc>
          <a:spcPct val="114000"/>
        </a:lnSpc>
        <a:spcBef>
          <a:spcPts val="0"/>
        </a:spcBef>
        <a:spcAft>
          <a:spcPts val="800"/>
        </a:spcAft>
        <a:buFont typeface="Arial" charset="0"/>
        <a:buChar char="•"/>
        <a:defRPr sz="2000" b="0" i="0" kern="1200" baseline="0">
          <a:solidFill>
            <a:schemeClr val="tx1"/>
          </a:solidFill>
          <a:latin typeface="+mn-lt"/>
          <a:ea typeface="Arial" charset="0"/>
          <a:cs typeface="Arial" charset="0"/>
        </a:defRPr>
      </a:lvl4pPr>
      <a:lvl5pPr marL="2057400" indent="-228600" algn="l" defTabSz="457200" rtl="0" eaLnBrk="1" latinLnBrk="0" hangingPunct="1">
        <a:lnSpc>
          <a:spcPct val="114000"/>
        </a:lnSpc>
        <a:spcBef>
          <a:spcPts val="0"/>
        </a:spcBef>
        <a:spcAft>
          <a:spcPts val="800"/>
        </a:spcAft>
        <a:buFont typeface="Arial" charset="0"/>
        <a:buChar char="•"/>
        <a:defRPr sz="2000" b="0" i="0" kern="1200" baseline="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7891882"/>
      </p:ext>
    </p:extLst>
  </p:cSld>
  <p:clrMap bg1="lt1" tx1="dk1" bg2="lt2" tx2="dk2" accent1="accent1" accent2="accent2" accent3="accent3" accent4="accent4" accent5="accent5" accent6="accent6" hlink="hlink" folHlink="folHlink"/>
  <p:sldLayoutIdLst>
    <p:sldLayoutId id="2147483734" r:id="rId1"/>
    <p:sldLayoutId id="2147483732" r:id="rId2"/>
    <p:sldLayoutId id="214748372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856359"/>
      </p:ext>
    </p:extLst>
  </p:cSld>
  <p:clrMap bg1="lt1" tx1="dk1" bg2="lt2" tx2="dk2" accent1="accent1" accent2="accent2" accent3="accent3" accent4="accent4" accent5="accent5" accent6="accent6" hlink="hlink" folHlink="folHlink"/>
  <p:sldLayoutIdLst>
    <p:sldLayoutId id="2147483687" r:id="rId1"/>
    <p:sldLayoutId id="214748373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9027485"/>
      </p:ext>
    </p:extLst>
  </p:cSld>
  <p:clrMap bg1="lt1" tx1="dk1" bg2="lt2" tx2="dk2" accent1="accent1" accent2="accent2" accent3="accent3" accent4="accent4" accent5="accent5" accent6="accent6" hlink="hlink" folHlink="folHlink"/>
  <p:sldLayoutIdLst>
    <p:sldLayoutId id="2147483689" r:id="rId1"/>
    <p:sldLayoutId id="214748372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177/0022427810391539" TargetMode="External"/><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97821-1756-3248-BCFB-7AEFEBE3DF0E}"/>
              </a:ext>
            </a:extLst>
          </p:cNvPr>
          <p:cNvSpPr>
            <a:spLocks noGrp="1"/>
          </p:cNvSpPr>
          <p:nvPr>
            <p:ph type="title"/>
          </p:nvPr>
        </p:nvSpPr>
        <p:spPr>
          <a:xfrm>
            <a:off x="457200" y="3983525"/>
            <a:ext cx="6577343" cy="564681"/>
          </a:xfrm>
        </p:spPr>
        <p:txBody>
          <a:bodyPr/>
          <a:lstStyle/>
          <a:p>
            <a:r>
              <a:rPr lang="en-US" dirty="0"/>
              <a:t>Crime Regulation as a Means to Control Crime: Opportunity Reduction</a:t>
            </a:r>
          </a:p>
        </p:txBody>
      </p:sp>
      <p:sp>
        <p:nvSpPr>
          <p:cNvPr id="3" name="Text Placeholder 2">
            <a:extLst>
              <a:ext uri="{FF2B5EF4-FFF2-40B4-BE49-F238E27FC236}">
                <a16:creationId xmlns:a16="http://schemas.microsoft.com/office/drawing/2014/main" id="{B243B7AD-C210-5E41-ADD9-D573A92D4FF4}"/>
              </a:ext>
            </a:extLst>
          </p:cNvPr>
          <p:cNvSpPr>
            <a:spLocks noGrp="1"/>
          </p:cNvSpPr>
          <p:nvPr>
            <p:ph type="body" sz="quarter" idx="10"/>
          </p:nvPr>
        </p:nvSpPr>
        <p:spPr>
          <a:xfrm>
            <a:off x="457200" y="4753069"/>
            <a:ext cx="6417425" cy="316872"/>
          </a:xfrm>
        </p:spPr>
        <p:txBody>
          <a:bodyPr/>
          <a:lstStyle/>
          <a:p>
            <a:r>
              <a:rPr lang="en-US" dirty="0"/>
              <a:t>Michael </a:t>
            </a:r>
            <a:r>
              <a:rPr lang="en-US" dirty="0" err="1"/>
              <a:t>Townsley</a:t>
            </a:r>
            <a:r>
              <a:rPr lang="en-US" dirty="0"/>
              <a:t> and Ben Hutchins</a:t>
            </a:r>
          </a:p>
        </p:txBody>
      </p:sp>
    </p:spTree>
    <p:extLst>
      <p:ext uri="{BB962C8B-B14F-4D97-AF65-F5344CB8AC3E}">
        <p14:creationId xmlns:p14="http://schemas.microsoft.com/office/powerpoint/2010/main" val="1900625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CA8AE27-F22F-B447-9545-44AD3F85DAD8}"/>
              </a:ext>
            </a:extLst>
          </p:cNvPr>
          <p:cNvPicPr>
            <a:picLocks noGrp="1" noChangeAspect="1"/>
          </p:cNvPicPr>
          <p:nvPr>
            <p:ph sz="half" idx="1"/>
          </p:nvPr>
        </p:nvPicPr>
        <p:blipFill>
          <a:blip r:embed="rId2"/>
          <a:stretch>
            <a:fillRect/>
          </a:stretch>
        </p:blipFill>
        <p:spPr>
          <a:xfrm>
            <a:off x="1372093" y="128454"/>
            <a:ext cx="4554145" cy="3856968"/>
          </a:xfrm>
          <a:effectLst>
            <a:outerShdw blurRad="139700" dist="63500" dir="3300000" algn="ctr" rotWithShape="0">
              <a:srgbClr val="000000"/>
            </a:outerShdw>
          </a:effectLst>
        </p:spPr>
      </p:pic>
      <p:sp>
        <p:nvSpPr>
          <p:cNvPr id="6" name="TextBox 5">
            <a:extLst>
              <a:ext uri="{FF2B5EF4-FFF2-40B4-BE49-F238E27FC236}">
                <a16:creationId xmlns:a16="http://schemas.microsoft.com/office/drawing/2014/main" id="{F09E8210-0F6C-4948-BC24-75EC55269F8D}"/>
              </a:ext>
            </a:extLst>
          </p:cNvPr>
          <p:cNvSpPr txBox="1"/>
          <p:nvPr/>
        </p:nvSpPr>
        <p:spPr>
          <a:xfrm>
            <a:off x="6180881" y="844952"/>
            <a:ext cx="2824222" cy="2554545"/>
          </a:xfrm>
          <a:prstGeom prst="rect">
            <a:avLst/>
          </a:prstGeom>
          <a:noFill/>
        </p:spPr>
        <p:txBody>
          <a:bodyPr wrap="square" rtlCol="0">
            <a:spAutoFit/>
          </a:bodyPr>
          <a:lstStyle/>
          <a:p>
            <a:r>
              <a:rPr lang="en-US" sz="2000" dirty="0">
                <a:latin typeface="Arial"/>
                <a:cs typeface="Arial"/>
              </a:rPr>
              <a:t>…Offenders who commit robbery, burglary or vehicle crime as their debut offence were at the greatest risk of becoming chronic offenders.</a:t>
            </a:r>
          </a:p>
        </p:txBody>
      </p:sp>
    </p:spTree>
    <p:extLst>
      <p:ext uri="{BB962C8B-B14F-4D97-AF65-F5344CB8AC3E}">
        <p14:creationId xmlns:p14="http://schemas.microsoft.com/office/powerpoint/2010/main" val="2500314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82C067-8468-C141-91BD-C0F241895E49}"/>
              </a:ext>
            </a:extLst>
          </p:cNvPr>
          <p:cNvSpPr>
            <a:spLocks noGrp="1"/>
          </p:cNvSpPr>
          <p:nvPr>
            <p:ph sz="half" idx="1"/>
          </p:nvPr>
        </p:nvSpPr>
        <p:spPr/>
        <p:txBody>
          <a:bodyPr/>
          <a:lstStyle/>
          <a:p>
            <a:pPr marL="457200" indent="-457200">
              <a:buFont typeface="+mj-lt"/>
              <a:buAutoNum type="arabicPeriod"/>
            </a:pPr>
            <a:r>
              <a:rPr lang="en-US" dirty="0"/>
              <a:t>Trends in number of debut offenders</a:t>
            </a:r>
          </a:p>
          <a:p>
            <a:pPr marL="457200" indent="-457200">
              <a:buFont typeface="+mj-lt"/>
              <a:buAutoNum type="arabicPeriod"/>
            </a:pPr>
            <a:r>
              <a:rPr lang="en-US" dirty="0"/>
              <a:t>(a) What are the most common debut offences; and</a:t>
            </a:r>
          </a:p>
          <a:p>
            <a:pPr marL="0" indent="0">
              <a:buNone/>
            </a:pPr>
            <a:r>
              <a:rPr lang="en-US" dirty="0"/>
              <a:t>	(b) Which debut crimes have higher risks of becoming a prolific offender </a:t>
            </a:r>
          </a:p>
          <a:p>
            <a:pPr marL="0" indent="0">
              <a:buNone/>
            </a:pPr>
            <a:r>
              <a:rPr lang="en-US" dirty="0"/>
              <a:t>3. 	Is there evidence supporting the debut hypothesis in Qld?</a:t>
            </a:r>
          </a:p>
        </p:txBody>
      </p:sp>
      <p:sp>
        <p:nvSpPr>
          <p:cNvPr id="3" name="Title 2">
            <a:extLst>
              <a:ext uri="{FF2B5EF4-FFF2-40B4-BE49-F238E27FC236}">
                <a16:creationId xmlns:a16="http://schemas.microsoft.com/office/drawing/2014/main" id="{2012969B-89B6-124E-8E3F-C55BD9254808}"/>
              </a:ext>
            </a:extLst>
          </p:cNvPr>
          <p:cNvSpPr>
            <a:spLocks noGrp="1"/>
          </p:cNvSpPr>
          <p:nvPr>
            <p:ph type="title"/>
          </p:nvPr>
        </p:nvSpPr>
        <p:spPr/>
        <p:txBody>
          <a:bodyPr/>
          <a:lstStyle/>
          <a:p>
            <a:r>
              <a:rPr lang="en-US" dirty="0"/>
              <a:t>Research Questions</a:t>
            </a:r>
          </a:p>
        </p:txBody>
      </p:sp>
    </p:spTree>
    <p:extLst>
      <p:ext uri="{BB962C8B-B14F-4D97-AF65-F5344CB8AC3E}">
        <p14:creationId xmlns:p14="http://schemas.microsoft.com/office/powerpoint/2010/main" val="1175622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877730-445C-1F45-A4C7-567FDFBDC434}"/>
              </a:ext>
            </a:extLst>
          </p:cNvPr>
          <p:cNvSpPr>
            <a:spLocks noGrp="1"/>
          </p:cNvSpPr>
          <p:nvPr>
            <p:ph type="title"/>
          </p:nvPr>
        </p:nvSpPr>
        <p:spPr>
          <a:xfrm>
            <a:off x="1383668" y="88900"/>
            <a:ext cx="7275456" cy="737648"/>
          </a:xfrm>
        </p:spPr>
        <p:txBody>
          <a:bodyPr/>
          <a:lstStyle/>
          <a:p>
            <a:r>
              <a:rPr lang="en-US" dirty="0"/>
              <a:t>RQ 1 Number of debut offenders over time</a:t>
            </a:r>
          </a:p>
        </p:txBody>
      </p:sp>
      <p:pic>
        <p:nvPicPr>
          <p:cNvPr id="7" name="Picture 6" descr="Chart, line chart&#10;&#10;Description automatically generated">
            <a:extLst>
              <a:ext uri="{FF2B5EF4-FFF2-40B4-BE49-F238E27FC236}">
                <a16:creationId xmlns:a16="http://schemas.microsoft.com/office/drawing/2014/main" id="{B7E9AFDC-4D28-034F-9EFD-D5D0C32C763E}"/>
              </a:ext>
            </a:extLst>
          </p:cNvPr>
          <p:cNvPicPr>
            <a:picLocks noChangeAspect="1"/>
          </p:cNvPicPr>
          <p:nvPr/>
        </p:nvPicPr>
        <p:blipFill>
          <a:blip r:embed="rId2"/>
          <a:stretch>
            <a:fillRect/>
          </a:stretch>
        </p:blipFill>
        <p:spPr>
          <a:xfrm>
            <a:off x="1736202" y="545962"/>
            <a:ext cx="7407797" cy="4597538"/>
          </a:xfrm>
          <a:prstGeom prst="rect">
            <a:avLst/>
          </a:prstGeom>
        </p:spPr>
      </p:pic>
    </p:spTree>
    <p:extLst>
      <p:ext uri="{BB962C8B-B14F-4D97-AF65-F5344CB8AC3E}">
        <p14:creationId xmlns:p14="http://schemas.microsoft.com/office/powerpoint/2010/main" val="2336603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877730-445C-1F45-A4C7-567FDFBDC434}"/>
              </a:ext>
            </a:extLst>
          </p:cNvPr>
          <p:cNvSpPr>
            <a:spLocks noGrp="1"/>
          </p:cNvSpPr>
          <p:nvPr>
            <p:ph type="title"/>
          </p:nvPr>
        </p:nvSpPr>
        <p:spPr>
          <a:xfrm>
            <a:off x="1453116" y="104202"/>
            <a:ext cx="7607757" cy="737648"/>
          </a:xfrm>
        </p:spPr>
        <p:txBody>
          <a:bodyPr>
            <a:normAutofit/>
          </a:bodyPr>
          <a:lstStyle/>
          <a:p>
            <a:r>
              <a:rPr lang="en-US" dirty="0"/>
              <a:t>RQ 2 debut offence frequency and % chronic</a:t>
            </a:r>
          </a:p>
        </p:txBody>
      </p:sp>
      <p:pic>
        <p:nvPicPr>
          <p:cNvPr id="5" name="Picture 4" descr="Table&#10;&#10;Description automatically generated">
            <a:extLst>
              <a:ext uri="{FF2B5EF4-FFF2-40B4-BE49-F238E27FC236}">
                <a16:creationId xmlns:a16="http://schemas.microsoft.com/office/drawing/2014/main" id="{8875F8B6-2AA7-4841-9C8B-E3DCE117DF45}"/>
              </a:ext>
            </a:extLst>
          </p:cNvPr>
          <p:cNvPicPr>
            <a:picLocks noChangeAspect="1"/>
          </p:cNvPicPr>
          <p:nvPr/>
        </p:nvPicPr>
        <p:blipFill>
          <a:blip r:embed="rId3"/>
          <a:stretch>
            <a:fillRect/>
          </a:stretch>
        </p:blipFill>
        <p:spPr>
          <a:xfrm>
            <a:off x="1318490" y="541951"/>
            <a:ext cx="3530601" cy="4601550"/>
          </a:xfrm>
          <a:prstGeom prst="rect">
            <a:avLst/>
          </a:prstGeom>
        </p:spPr>
      </p:pic>
      <p:pic>
        <p:nvPicPr>
          <p:cNvPr id="15" name="Picture 14" descr="Chart, scatter chart&#10;&#10;Description automatically generated">
            <a:extLst>
              <a:ext uri="{FF2B5EF4-FFF2-40B4-BE49-F238E27FC236}">
                <a16:creationId xmlns:a16="http://schemas.microsoft.com/office/drawing/2014/main" id="{4514A91E-D0CC-EC4E-870C-8A1B31C5CE62}"/>
              </a:ext>
            </a:extLst>
          </p:cNvPr>
          <p:cNvPicPr>
            <a:picLocks noChangeAspect="1"/>
          </p:cNvPicPr>
          <p:nvPr/>
        </p:nvPicPr>
        <p:blipFill>
          <a:blip r:embed="rId4"/>
          <a:stretch>
            <a:fillRect/>
          </a:stretch>
        </p:blipFill>
        <p:spPr>
          <a:xfrm>
            <a:off x="5334000" y="468352"/>
            <a:ext cx="3530601" cy="4601550"/>
          </a:xfrm>
          <a:prstGeom prst="rect">
            <a:avLst/>
          </a:prstGeom>
        </p:spPr>
      </p:pic>
    </p:spTree>
    <p:extLst>
      <p:ext uri="{BB962C8B-B14F-4D97-AF65-F5344CB8AC3E}">
        <p14:creationId xmlns:p14="http://schemas.microsoft.com/office/powerpoint/2010/main" val="50202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877730-445C-1F45-A4C7-567FDFBDC434}"/>
              </a:ext>
            </a:extLst>
          </p:cNvPr>
          <p:cNvSpPr>
            <a:spLocks noGrp="1"/>
          </p:cNvSpPr>
          <p:nvPr>
            <p:ph type="title"/>
          </p:nvPr>
        </p:nvSpPr>
        <p:spPr>
          <a:xfrm>
            <a:off x="1302645" y="101045"/>
            <a:ext cx="7275456" cy="737648"/>
          </a:xfrm>
        </p:spPr>
        <p:txBody>
          <a:bodyPr>
            <a:normAutofit/>
          </a:bodyPr>
          <a:lstStyle/>
          <a:p>
            <a:r>
              <a:rPr lang="en-US" dirty="0"/>
              <a:t>RQ 3 Evidence for debut crime hypothesis</a:t>
            </a:r>
          </a:p>
        </p:txBody>
      </p:sp>
      <p:pic>
        <p:nvPicPr>
          <p:cNvPr id="9" name="Content Placeholder 8" descr="Chart&#10;&#10;Description automatically generated">
            <a:extLst>
              <a:ext uri="{FF2B5EF4-FFF2-40B4-BE49-F238E27FC236}">
                <a16:creationId xmlns:a16="http://schemas.microsoft.com/office/drawing/2014/main" id="{1E5B9232-3A8D-0345-8C6A-19F96CC178DF}"/>
              </a:ext>
            </a:extLst>
          </p:cNvPr>
          <p:cNvPicPr>
            <a:picLocks noGrp="1" noChangeAspect="1"/>
          </p:cNvPicPr>
          <p:nvPr>
            <p:ph sz="half" idx="1"/>
          </p:nvPr>
        </p:nvPicPr>
        <p:blipFill>
          <a:blip r:embed="rId2"/>
          <a:stretch>
            <a:fillRect/>
          </a:stretch>
        </p:blipFill>
        <p:spPr>
          <a:xfrm>
            <a:off x="1921397" y="523073"/>
            <a:ext cx="5081287" cy="4620427"/>
          </a:xfrm>
        </p:spPr>
      </p:pic>
    </p:spTree>
    <p:extLst>
      <p:ext uri="{BB962C8B-B14F-4D97-AF65-F5344CB8AC3E}">
        <p14:creationId xmlns:p14="http://schemas.microsoft.com/office/powerpoint/2010/main" val="392047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466BF16-B5A9-F942-A1E5-87EE051E42B1}"/>
              </a:ext>
            </a:extLst>
          </p:cNvPr>
          <p:cNvPicPr>
            <a:picLocks noGrp="1" noChangeAspect="1"/>
          </p:cNvPicPr>
          <p:nvPr>
            <p:ph sz="half" idx="1"/>
          </p:nvPr>
        </p:nvPicPr>
        <p:blipFill>
          <a:blip r:embed="rId2"/>
          <a:stretch>
            <a:fillRect/>
          </a:stretch>
        </p:blipFill>
        <p:spPr>
          <a:xfrm>
            <a:off x="1689903" y="0"/>
            <a:ext cx="6319777" cy="4077780"/>
          </a:xfrm>
        </p:spPr>
      </p:pic>
      <p:sp>
        <p:nvSpPr>
          <p:cNvPr id="3" name="Title 2">
            <a:extLst>
              <a:ext uri="{FF2B5EF4-FFF2-40B4-BE49-F238E27FC236}">
                <a16:creationId xmlns:a16="http://schemas.microsoft.com/office/drawing/2014/main" id="{48CF0E76-44FF-4E46-B187-BC36FA7F524D}"/>
              </a:ext>
            </a:extLst>
          </p:cNvPr>
          <p:cNvSpPr>
            <a:spLocks noGrp="1"/>
          </p:cNvSpPr>
          <p:nvPr>
            <p:ph type="title"/>
          </p:nvPr>
        </p:nvSpPr>
        <p:spPr>
          <a:xfrm>
            <a:off x="1557288" y="4149441"/>
            <a:ext cx="7275456" cy="737648"/>
          </a:xfrm>
        </p:spPr>
        <p:txBody>
          <a:bodyPr>
            <a:noAutofit/>
          </a:bodyPr>
          <a:lstStyle/>
          <a:p>
            <a:r>
              <a:rPr lang="en-AU" sz="1800" b="0" dirty="0">
                <a:solidFill>
                  <a:schemeClr val="tx1"/>
                </a:solidFill>
              </a:rPr>
              <a:t>Farrell G, et al. The Crime Drop and the Security Hypothesis. </a:t>
            </a:r>
            <a:r>
              <a:rPr lang="en-AU" sz="1800" b="0" i="1" dirty="0">
                <a:solidFill>
                  <a:schemeClr val="tx1"/>
                </a:solidFill>
              </a:rPr>
              <a:t>Journal of Research in Crime and Delinquency</a:t>
            </a:r>
            <a:r>
              <a:rPr lang="en-AU" sz="1800" b="0" dirty="0">
                <a:solidFill>
                  <a:schemeClr val="tx1"/>
                </a:solidFill>
              </a:rPr>
              <a:t>. 2011;48(2):147-175. doi:</a:t>
            </a:r>
            <a:r>
              <a:rPr lang="en-AU" sz="1800" b="0" dirty="0">
                <a:solidFill>
                  <a:schemeClr val="tx1"/>
                </a:solidFill>
                <a:hlinkClick r:id="rId3">
                  <a:extLst>
                    <a:ext uri="{A12FA001-AC4F-418D-AE19-62706E023703}">
                      <ahyp:hlinkClr xmlns:ahyp="http://schemas.microsoft.com/office/drawing/2018/hyperlinkcolor" val="tx"/>
                    </a:ext>
                  </a:extLst>
                </a:hlinkClick>
              </a:rPr>
              <a:t>10.1177/0022427810391539</a:t>
            </a:r>
            <a:endParaRPr lang="en-US" sz="1800" dirty="0">
              <a:solidFill>
                <a:schemeClr val="tx1"/>
              </a:solidFill>
            </a:endParaRPr>
          </a:p>
        </p:txBody>
      </p:sp>
    </p:spTree>
    <p:extLst>
      <p:ext uri="{BB962C8B-B14F-4D97-AF65-F5344CB8AC3E}">
        <p14:creationId xmlns:p14="http://schemas.microsoft.com/office/powerpoint/2010/main" val="618928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BF45328-93DD-7A47-BFCB-BC99B20B008E}"/>
              </a:ext>
            </a:extLst>
          </p:cNvPr>
          <p:cNvPicPr>
            <a:picLocks noGrp="1" noChangeAspect="1"/>
          </p:cNvPicPr>
          <p:nvPr>
            <p:ph sz="half" idx="1"/>
          </p:nvPr>
        </p:nvPicPr>
        <p:blipFill>
          <a:blip r:embed="rId2"/>
          <a:stretch>
            <a:fillRect/>
          </a:stretch>
        </p:blipFill>
        <p:spPr>
          <a:xfrm>
            <a:off x="1221623" y="134756"/>
            <a:ext cx="4515752" cy="3178175"/>
          </a:xfrm>
        </p:spPr>
      </p:pic>
      <p:sp>
        <p:nvSpPr>
          <p:cNvPr id="6" name="TextBox 5">
            <a:extLst>
              <a:ext uri="{FF2B5EF4-FFF2-40B4-BE49-F238E27FC236}">
                <a16:creationId xmlns:a16="http://schemas.microsoft.com/office/drawing/2014/main" id="{1F37FA8B-9E07-124B-863A-1E3E6332BA2A}"/>
              </a:ext>
            </a:extLst>
          </p:cNvPr>
          <p:cNvSpPr txBox="1"/>
          <p:nvPr/>
        </p:nvSpPr>
        <p:spPr>
          <a:xfrm>
            <a:off x="5737375" y="134756"/>
            <a:ext cx="3296832" cy="4708981"/>
          </a:xfrm>
          <a:prstGeom prst="rect">
            <a:avLst/>
          </a:prstGeom>
          <a:noFill/>
        </p:spPr>
        <p:txBody>
          <a:bodyPr wrap="square" rtlCol="0">
            <a:spAutoFit/>
          </a:bodyPr>
          <a:lstStyle/>
          <a:p>
            <a:endParaRPr lang="en-US" sz="2000" dirty="0">
              <a:cs typeface="Arial"/>
            </a:endParaRPr>
          </a:p>
          <a:p>
            <a:r>
              <a:rPr lang="en-US" sz="2000" dirty="0">
                <a:cs typeface="Arial"/>
              </a:rPr>
              <a:t>debut crime hypothesis:</a:t>
            </a:r>
          </a:p>
          <a:p>
            <a:r>
              <a:rPr lang="en-US" sz="2000" dirty="0">
                <a:cs typeface="Arial"/>
              </a:rPr>
              <a:t>(a) security improvements make debut crimes more difficult, more risky or less rewarding. </a:t>
            </a:r>
          </a:p>
          <a:p>
            <a:r>
              <a:rPr lang="en-US" sz="2000" dirty="0">
                <a:cs typeface="Arial"/>
              </a:rPr>
              <a:t>(b) fewer debut crimes = fewer young people with criminal careers</a:t>
            </a:r>
          </a:p>
          <a:p>
            <a:r>
              <a:rPr lang="en-US" sz="2000" dirty="0">
                <a:cs typeface="Arial"/>
              </a:rPr>
              <a:t>(c) fewer criminal careers = reduction in a wide range of offences, including acquisitive and violent ones. </a:t>
            </a:r>
          </a:p>
          <a:p>
            <a:endParaRPr lang="en-US" sz="2000" dirty="0">
              <a:cs typeface="Arial"/>
            </a:endParaRPr>
          </a:p>
        </p:txBody>
      </p:sp>
    </p:spTree>
    <p:extLst>
      <p:ext uri="{BB962C8B-B14F-4D97-AF65-F5344CB8AC3E}">
        <p14:creationId xmlns:p14="http://schemas.microsoft.com/office/powerpoint/2010/main" val="4088054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THANK YOU</a:t>
            </a:r>
          </a:p>
        </p:txBody>
      </p:sp>
    </p:spTree>
    <p:extLst>
      <p:ext uri="{BB962C8B-B14F-4D97-AF65-F5344CB8AC3E}">
        <p14:creationId xmlns:p14="http://schemas.microsoft.com/office/powerpoint/2010/main" val="609177283"/>
      </p:ext>
    </p:extLst>
  </p:cSld>
  <p:clrMapOvr>
    <a:masterClrMapping/>
  </p:clrMapOvr>
</p:sld>
</file>

<file path=ppt/theme/theme1.xml><?xml version="1.0" encoding="utf-8"?>
<a:theme xmlns:a="http://schemas.openxmlformats.org/drawingml/2006/main" name="Layouts">
  <a:themeElements>
    <a:clrScheme name="Custom 5">
      <a:dk1>
        <a:srgbClr val="000000"/>
      </a:dk1>
      <a:lt1>
        <a:srgbClr val="FFFFFF"/>
      </a:lt1>
      <a:dk2>
        <a:srgbClr val="ED2223"/>
      </a:dk2>
      <a:lt2>
        <a:srgbClr val="FEFFFF"/>
      </a:lt2>
      <a:accent1>
        <a:srgbClr val="ED2223"/>
      </a:accent1>
      <a:accent2>
        <a:srgbClr val="ED2223"/>
      </a:accent2>
      <a:accent3>
        <a:srgbClr val="ED2223"/>
      </a:accent3>
      <a:accent4>
        <a:srgbClr val="ED2223"/>
      </a:accent4>
      <a:accent5>
        <a:srgbClr val="ED2223"/>
      </a:accent5>
      <a:accent6>
        <a:srgbClr val="ED2223"/>
      </a:accent6>
      <a:hlink>
        <a:srgbClr val="C0C0C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000" dirty="0" smtClean="0">
            <a:latin typeface="Arial"/>
            <a:cs typeface="Arial"/>
          </a:defRPr>
        </a:defPPr>
      </a:lstStyle>
    </a:txDef>
  </a:objectDefaults>
  <a:extraClrSchemeLst/>
</a:theme>
</file>

<file path=ppt/theme/theme2.xml><?xml version="1.0" encoding="utf-8"?>
<a:theme xmlns:a="http://schemas.openxmlformats.org/drawingml/2006/main" name="Covers">
  <a:themeElements>
    <a:clrScheme name="Custom 6">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C0C0C0"/>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eature tex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plate inform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4438</TotalTime>
  <Words>198</Words>
  <Application>Microsoft Macintosh PowerPoint</Application>
  <PresentationFormat>On-screen Show (16:9)</PresentationFormat>
  <Paragraphs>19</Paragraphs>
  <Slides>9</Slides>
  <Notes>1</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9</vt:i4>
      </vt:variant>
    </vt:vector>
  </HeadingPairs>
  <TitlesOfParts>
    <vt:vector size="15" baseType="lpstr">
      <vt:lpstr>Arial</vt:lpstr>
      <vt:lpstr>FoundrySterling-Book</vt:lpstr>
      <vt:lpstr>Layouts</vt:lpstr>
      <vt:lpstr>Covers</vt:lpstr>
      <vt:lpstr>Feature text</vt:lpstr>
      <vt:lpstr>Template information</vt:lpstr>
      <vt:lpstr>Crime Regulation as a Means to Control Crime: Opportunity Reduction</vt:lpstr>
      <vt:lpstr>PowerPoint Presentation</vt:lpstr>
      <vt:lpstr>Research Questions</vt:lpstr>
      <vt:lpstr>RQ 1 Number of debut offenders over time</vt:lpstr>
      <vt:lpstr>RQ 2 debut offence frequency and % chronic</vt:lpstr>
      <vt:lpstr>RQ 3 Evidence for debut crime hypothesis</vt:lpstr>
      <vt:lpstr>Farrell G, et al. The Crime Drop and the Security Hypothesis. Journal of Research in Crime and Delinquency. 2011;48(2):147-175. doi:10.1177/0022427810391539</vt:lpstr>
      <vt:lpstr>PowerPoint Presentation</vt:lpstr>
      <vt:lpstr>PowerPoint Presentation</vt:lpstr>
    </vt:vector>
  </TitlesOfParts>
  <Company>Griffith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Elise Appleton</dc:creator>
  <cp:lastModifiedBy>Michael Townsley</cp:lastModifiedBy>
  <cp:revision>426</cp:revision>
  <dcterms:created xsi:type="dcterms:W3CDTF">2015-06-09T05:37:39Z</dcterms:created>
  <dcterms:modified xsi:type="dcterms:W3CDTF">2021-04-14T10:43:35Z</dcterms:modified>
</cp:coreProperties>
</file>